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5" r:id="rId1"/>
  </p:sldMasterIdLst>
  <p:sldIdLst>
    <p:sldId id="256" r:id="rId2"/>
    <p:sldId id="258" r:id="rId3"/>
    <p:sldId id="259" r:id="rId4"/>
  </p:sldIdLst>
  <p:sldSz cx="21599525" cy="43200638"/>
  <p:notesSz cx="6858000" cy="9947275"/>
  <p:defaultTextStyle>
    <a:defPPr>
      <a:defRPr lang="en-US"/>
    </a:defPPr>
    <a:lvl1pPr marL="0" algn="l" defTabSz="1851364" rtl="0" eaLnBrk="1" latinLnBrk="0" hangingPunct="1">
      <a:defRPr sz="7288" kern="1200">
        <a:solidFill>
          <a:schemeClr val="tx1"/>
        </a:solidFill>
        <a:latin typeface="+mn-lt"/>
        <a:ea typeface="+mn-ea"/>
        <a:cs typeface="+mn-cs"/>
      </a:defRPr>
    </a:lvl1pPr>
    <a:lvl2pPr marL="1851364" algn="l" defTabSz="1851364" rtl="0" eaLnBrk="1" latinLnBrk="0" hangingPunct="1">
      <a:defRPr sz="7288" kern="1200">
        <a:solidFill>
          <a:schemeClr val="tx1"/>
        </a:solidFill>
        <a:latin typeface="+mn-lt"/>
        <a:ea typeface="+mn-ea"/>
        <a:cs typeface="+mn-cs"/>
      </a:defRPr>
    </a:lvl2pPr>
    <a:lvl3pPr marL="3702727" algn="l" defTabSz="1851364" rtl="0" eaLnBrk="1" latinLnBrk="0" hangingPunct="1">
      <a:defRPr sz="7288" kern="1200">
        <a:solidFill>
          <a:schemeClr val="tx1"/>
        </a:solidFill>
        <a:latin typeface="+mn-lt"/>
        <a:ea typeface="+mn-ea"/>
        <a:cs typeface="+mn-cs"/>
      </a:defRPr>
    </a:lvl3pPr>
    <a:lvl4pPr marL="5554091" algn="l" defTabSz="1851364" rtl="0" eaLnBrk="1" latinLnBrk="0" hangingPunct="1">
      <a:defRPr sz="7288" kern="1200">
        <a:solidFill>
          <a:schemeClr val="tx1"/>
        </a:solidFill>
        <a:latin typeface="+mn-lt"/>
        <a:ea typeface="+mn-ea"/>
        <a:cs typeface="+mn-cs"/>
      </a:defRPr>
    </a:lvl4pPr>
    <a:lvl5pPr marL="7405453" algn="l" defTabSz="1851364" rtl="0" eaLnBrk="1" latinLnBrk="0" hangingPunct="1">
      <a:defRPr sz="7288" kern="1200">
        <a:solidFill>
          <a:schemeClr val="tx1"/>
        </a:solidFill>
        <a:latin typeface="+mn-lt"/>
        <a:ea typeface="+mn-ea"/>
        <a:cs typeface="+mn-cs"/>
      </a:defRPr>
    </a:lvl5pPr>
    <a:lvl6pPr marL="9256817" algn="l" defTabSz="1851364" rtl="0" eaLnBrk="1" latinLnBrk="0" hangingPunct="1">
      <a:defRPr sz="7288" kern="1200">
        <a:solidFill>
          <a:schemeClr val="tx1"/>
        </a:solidFill>
        <a:latin typeface="+mn-lt"/>
        <a:ea typeface="+mn-ea"/>
        <a:cs typeface="+mn-cs"/>
      </a:defRPr>
    </a:lvl6pPr>
    <a:lvl7pPr marL="11108180" algn="l" defTabSz="1851364" rtl="0" eaLnBrk="1" latinLnBrk="0" hangingPunct="1">
      <a:defRPr sz="7288" kern="1200">
        <a:solidFill>
          <a:schemeClr val="tx1"/>
        </a:solidFill>
        <a:latin typeface="+mn-lt"/>
        <a:ea typeface="+mn-ea"/>
        <a:cs typeface="+mn-cs"/>
      </a:defRPr>
    </a:lvl7pPr>
    <a:lvl8pPr marL="12959544" algn="l" defTabSz="1851364" rtl="0" eaLnBrk="1" latinLnBrk="0" hangingPunct="1">
      <a:defRPr sz="7288" kern="1200">
        <a:solidFill>
          <a:schemeClr val="tx1"/>
        </a:solidFill>
        <a:latin typeface="+mn-lt"/>
        <a:ea typeface="+mn-ea"/>
        <a:cs typeface="+mn-cs"/>
      </a:defRPr>
    </a:lvl8pPr>
    <a:lvl9pPr marL="14810906" algn="l" defTabSz="1851364" rtl="0" eaLnBrk="1" latinLnBrk="0" hangingPunct="1">
      <a:defRPr sz="728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 d="100"/>
          <a:sy n="11" d="100"/>
        </p:scale>
        <p:origin x="2628"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43100"/>
            <a:ext cx="21599525" cy="3157538"/>
          </a:xfrm>
          <a:prstGeom prst="rect">
            <a:avLst/>
          </a:prstGeom>
        </p:spPr>
      </p:pic>
      <p:sp>
        <p:nvSpPr>
          <p:cNvPr id="2" name="Title 1"/>
          <p:cNvSpPr>
            <a:spLocks noGrp="1"/>
          </p:cNvSpPr>
          <p:nvPr>
            <p:ph type="ctrTitle"/>
          </p:nvPr>
        </p:nvSpPr>
        <p:spPr>
          <a:xfrm>
            <a:off x="2159953" y="11360199"/>
            <a:ext cx="17279620" cy="11496838"/>
          </a:xfrm>
        </p:spPr>
        <p:txBody>
          <a:bodyPr anchor="b">
            <a:normAutofit/>
          </a:bodyPr>
          <a:lstStyle>
            <a:lvl1pPr algn="l">
              <a:defRPr sz="14173"/>
            </a:lvl1pPr>
          </a:lstStyle>
          <a:p>
            <a:r>
              <a:rPr lang="en-US" smtClean="0"/>
              <a:t>Click to edit Master title style</a:t>
            </a:r>
            <a:endParaRPr lang="en-US" dirty="0"/>
          </a:p>
        </p:txBody>
      </p:sp>
      <p:sp>
        <p:nvSpPr>
          <p:cNvPr id="3" name="Subtitle 2"/>
          <p:cNvSpPr>
            <a:spLocks noGrp="1"/>
          </p:cNvSpPr>
          <p:nvPr>
            <p:ph type="subTitle" idx="1"/>
          </p:nvPr>
        </p:nvSpPr>
        <p:spPr>
          <a:xfrm>
            <a:off x="2159953" y="22880344"/>
            <a:ext cx="17279620" cy="4320064"/>
          </a:xfrm>
        </p:spPr>
        <p:txBody>
          <a:bodyPr>
            <a:normAutofit/>
          </a:bodyPr>
          <a:lstStyle>
            <a:lvl1pPr marL="0" indent="0" algn="l">
              <a:buNone/>
              <a:defRPr sz="4724"/>
            </a:lvl1pPr>
            <a:lvl2pPr marL="1079998" indent="0" algn="ctr">
              <a:buNone/>
              <a:defRPr sz="4724"/>
            </a:lvl2pPr>
            <a:lvl3pPr marL="2159996" indent="0" algn="ctr">
              <a:buNone/>
              <a:defRPr sz="4252"/>
            </a:lvl3pPr>
            <a:lvl4pPr marL="3239994" indent="0" algn="ctr">
              <a:buNone/>
              <a:defRPr sz="3780"/>
            </a:lvl4pPr>
            <a:lvl5pPr marL="4319991" indent="0" algn="ctr">
              <a:buNone/>
              <a:defRPr sz="3780"/>
            </a:lvl5pPr>
            <a:lvl6pPr marL="5399989" indent="0" algn="ctr">
              <a:buNone/>
              <a:defRPr sz="3780"/>
            </a:lvl6pPr>
            <a:lvl7pPr marL="6479987" indent="0" algn="ctr">
              <a:buNone/>
              <a:defRPr sz="3780"/>
            </a:lvl7pPr>
            <a:lvl8pPr marL="7559985" indent="0" algn="ctr">
              <a:buNone/>
              <a:defRPr sz="3780"/>
            </a:lvl8pPr>
            <a:lvl9pPr marL="8639983" indent="0" algn="ctr">
              <a:buNone/>
              <a:defRPr sz="378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4012693" y="27237224"/>
            <a:ext cx="5426878" cy="2300034"/>
          </a:xfrm>
        </p:spPr>
        <p:txBody>
          <a:bodyPr/>
          <a:lstStyle/>
          <a:p>
            <a:fld id="{48A87A34-81AB-432B-8DAE-1953F412C126}" type="datetimeFigureOut">
              <a:rPr lang="en-US" smtClean="0"/>
              <a:t>1/20/2021</a:t>
            </a:fld>
            <a:endParaRPr lang="en-US" dirty="0"/>
          </a:p>
        </p:txBody>
      </p:sp>
      <p:sp>
        <p:nvSpPr>
          <p:cNvPr id="5" name="Footer Placeholder 4"/>
          <p:cNvSpPr>
            <a:spLocks noGrp="1"/>
          </p:cNvSpPr>
          <p:nvPr>
            <p:ph type="ftr" sz="quarter" idx="11"/>
          </p:nvPr>
        </p:nvSpPr>
        <p:spPr>
          <a:xfrm>
            <a:off x="2159953" y="27237231"/>
            <a:ext cx="11528746" cy="2300034"/>
          </a:xfrm>
        </p:spPr>
        <p:txBody>
          <a:bodyPr/>
          <a:lstStyle/>
          <a:p>
            <a:endParaRPr lang="en-US" dirty="0"/>
          </a:p>
        </p:txBody>
      </p:sp>
      <p:sp>
        <p:nvSpPr>
          <p:cNvPr id="6" name="Slide Number Placeholder 5"/>
          <p:cNvSpPr>
            <a:spLocks noGrp="1"/>
          </p:cNvSpPr>
          <p:nvPr>
            <p:ph type="sldNum" sz="quarter" idx="12"/>
          </p:nvPr>
        </p:nvSpPr>
        <p:spPr>
          <a:xfrm>
            <a:off x="14309685" y="9013472"/>
            <a:ext cx="5129887" cy="2300034"/>
          </a:xfrm>
        </p:spPr>
        <p:txBody>
          <a:bodyPr/>
          <a:lstStyle/>
          <a:p>
            <a:fld id="{6D22F896-40B5-4ADD-8801-0D06FADFA095}" type="slidenum">
              <a:rPr lang="en-US" smtClean="0"/>
              <a:t>‹#›</a:t>
            </a:fld>
            <a:endParaRPr lang="en-US" dirty="0"/>
          </a:p>
        </p:txBody>
      </p:sp>
      <p:sp>
        <p:nvSpPr>
          <p:cNvPr id="9" name="Rectangle 8"/>
          <p:cNvSpPr/>
          <p:nvPr userDrawn="1"/>
        </p:nvSpPr>
        <p:spPr>
          <a:xfrm>
            <a:off x="0" y="40889997"/>
            <a:ext cx="21599525" cy="21577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id-ID" sz="24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Pertanyaan atas informasi ini dapat disampaikan kepada : </a:t>
            </a:r>
            <a:endParaRPr lang="id-ID"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r>
              <a:rPr lang="id-ID" sz="24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Subdit Perencanaan dan Informasi Pendidikan </a:t>
            </a:r>
          </a:p>
          <a:p>
            <a:pPr algn="ctr"/>
            <a:r>
              <a:rPr lang="id-ID" sz="24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Direktorat Administrasi Pendidikan dan Penerimaan Mahasiswa Baru</a:t>
            </a:r>
            <a:endParaRPr lang="id-ID"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r>
              <a:rPr lang="id-ID"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Gedung Andi Hakim Nasoetion Lantai 1, Telp. 0251 </a:t>
            </a:r>
            <a:r>
              <a:rPr lang="id-ID" sz="24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8626641</a:t>
            </a:r>
            <a:r>
              <a:rPr lang="id-ID"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Fax  </a:t>
            </a:r>
            <a:r>
              <a:rPr lang="id-ID" sz="24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8622 </a:t>
            </a:r>
            <a:r>
              <a:rPr lang="id-ID"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639  </a:t>
            </a:r>
          </a:p>
          <a:p>
            <a:pPr algn="ctr"/>
            <a:r>
              <a:rPr lang="id-ID"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Email  </a:t>
            </a:r>
            <a:r>
              <a:rPr lang="id-ID" sz="24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r>
              <a:rPr lang="id-ID" sz="2400" baseline="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id-ID" sz="24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krs@apps.ipb.ac.id, dit_ap@apps.ipb.ac.id</a:t>
            </a:r>
            <a:endParaRPr lang="id-ID"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cxnSp>
        <p:nvCxnSpPr>
          <p:cNvPr id="10" name="Straight Connector 9"/>
          <p:cNvCxnSpPr/>
          <p:nvPr userDrawn="1"/>
        </p:nvCxnSpPr>
        <p:spPr>
          <a:xfrm>
            <a:off x="4855607" y="40866247"/>
            <a:ext cx="10945689" cy="0"/>
          </a:xfrm>
          <a:prstGeom prst="line">
            <a:avLst/>
          </a:prstGeom>
          <a:ln w="92075"/>
        </p:spPr>
        <p:style>
          <a:lnRef idx="1">
            <a:schemeClr val="accent1"/>
          </a:lnRef>
          <a:fillRef idx="0">
            <a:schemeClr val="accent1"/>
          </a:fillRef>
          <a:effectRef idx="0">
            <a:schemeClr val="accent1"/>
          </a:effectRef>
          <a:fontRef idx="minor">
            <a:schemeClr val="tx1"/>
          </a:fontRef>
        </p:style>
      </p:cxnSp>
      <p:pic>
        <p:nvPicPr>
          <p:cNvPr id="11" name="Picture 10" descr="Logo-IPB.gif"/>
          <p:cNvPicPr>
            <a:picLocks noChangeAspect="1"/>
          </p:cNvPicPr>
          <p:nvPr userDrawn="1"/>
        </p:nvPicPr>
        <p:blipFill>
          <a:blip r:embed="rId3" cstate="print"/>
          <a:stretch>
            <a:fillRect/>
          </a:stretch>
        </p:blipFill>
        <p:spPr>
          <a:xfrm>
            <a:off x="664347" y="459114"/>
            <a:ext cx="4191260" cy="4191045"/>
          </a:xfrm>
          <a:prstGeom prst="rect">
            <a:avLst/>
          </a:prstGeom>
        </p:spPr>
      </p:pic>
    </p:spTree>
    <p:extLst>
      <p:ext uri="{BB962C8B-B14F-4D97-AF65-F5344CB8AC3E}">
        <p14:creationId xmlns:p14="http://schemas.microsoft.com/office/powerpoint/2010/main" val="1391654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03957" y="29590116"/>
            <a:ext cx="18794426" cy="5161368"/>
          </a:xfrm>
        </p:spPr>
        <p:txBody>
          <a:bodyPr anchor="b"/>
          <a:lstStyle>
            <a:lvl1pPr algn="l">
              <a:defRPr sz="755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403957" y="6154642"/>
            <a:ext cx="18779729" cy="21461558"/>
          </a:xfrm>
        </p:spPr>
        <p:txBody>
          <a:bodyPr anchor="t"/>
          <a:lstStyle>
            <a:lvl1pPr marL="0" indent="0">
              <a:buNone/>
              <a:defRPr sz="7559"/>
            </a:lvl1pPr>
            <a:lvl2pPr marL="1079998" indent="0">
              <a:buNone/>
              <a:defRPr sz="6614"/>
            </a:lvl2pPr>
            <a:lvl3pPr marL="2159996" indent="0">
              <a:buNone/>
              <a:defRPr sz="5669"/>
            </a:lvl3pPr>
            <a:lvl4pPr marL="3239994" indent="0">
              <a:buNone/>
              <a:defRPr sz="4724"/>
            </a:lvl4pPr>
            <a:lvl5pPr marL="4319991" indent="0">
              <a:buNone/>
              <a:defRPr sz="4724"/>
            </a:lvl5pPr>
            <a:lvl6pPr marL="5399989" indent="0">
              <a:buNone/>
              <a:defRPr sz="4724"/>
            </a:lvl6pPr>
            <a:lvl7pPr marL="6479987" indent="0">
              <a:buNone/>
              <a:defRPr sz="4724"/>
            </a:lvl7pPr>
            <a:lvl8pPr marL="7559985" indent="0">
              <a:buNone/>
              <a:defRPr sz="4724"/>
            </a:lvl8pPr>
            <a:lvl9pPr marL="8639983" indent="0">
              <a:buNone/>
              <a:defRPr sz="4724"/>
            </a:lvl9pPr>
          </a:lstStyle>
          <a:p>
            <a:r>
              <a:rPr lang="en-US" smtClean="0"/>
              <a:t>Click icon to add picture</a:t>
            </a:r>
            <a:endParaRPr lang="en-US" dirty="0"/>
          </a:p>
        </p:txBody>
      </p:sp>
      <p:sp>
        <p:nvSpPr>
          <p:cNvPr id="4" name="Text Placeholder 3"/>
          <p:cNvSpPr>
            <a:spLocks noGrp="1"/>
          </p:cNvSpPr>
          <p:nvPr>
            <p:ph type="body" sz="half" idx="2"/>
          </p:nvPr>
        </p:nvSpPr>
        <p:spPr>
          <a:xfrm>
            <a:off x="1403969" y="34751480"/>
            <a:ext cx="18791587" cy="4705103"/>
          </a:xfrm>
        </p:spPr>
        <p:txBody>
          <a:bodyPr/>
          <a:lstStyle>
            <a:lvl1pPr marL="0" indent="0" algn="l">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90359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470462"/>
            <a:ext cx="21599525" cy="11730176"/>
          </a:xfrm>
          <a:prstGeom prst="rect">
            <a:avLst/>
          </a:prstGeom>
        </p:spPr>
      </p:pic>
      <p:sp>
        <p:nvSpPr>
          <p:cNvPr id="2" name="Title 1"/>
          <p:cNvSpPr>
            <a:spLocks noGrp="1"/>
          </p:cNvSpPr>
          <p:nvPr>
            <p:ph type="title"/>
          </p:nvPr>
        </p:nvSpPr>
        <p:spPr>
          <a:xfrm>
            <a:off x="1403969" y="4746738"/>
            <a:ext cx="18791587" cy="17653596"/>
          </a:xfrm>
        </p:spPr>
        <p:txBody>
          <a:bodyPr anchor="ctr"/>
          <a:lstStyle>
            <a:lvl1pPr algn="l">
              <a:defRPr sz="7559"/>
            </a:lvl1pPr>
          </a:lstStyle>
          <a:p>
            <a:r>
              <a:rPr lang="en-US" smtClean="0"/>
              <a:t>Click to edit Master title style</a:t>
            </a:r>
            <a:endParaRPr lang="en-US" dirty="0"/>
          </a:p>
        </p:txBody>
      </p:sp>
      <p:sp>
        <p:nvSpPr>
          <p:cNvPr id="4" name="Text Placeholder 3"/>
          <p:cNvSpPr>
            <a:spLocks noGrp="1"/>
          </p:cNvSpPr>
          <p:nvPr>
            <p:ph type="body" sz="half" idx="2"/>
          </p:nvPr>
        </p:nvSpPr>
        <p:spPr>
          <a:xfrm>
            <a:off x="1619965" y="22987011"/>
            <a:ext cx="18359596" cy="8383443"/>
          </a:xfrm>
        </p:spPr>
        <p:txBody>
          <a:bodyPr anchor="ct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en-US" smtClean="0"/>
              <a:t>Edit Master text styles</a:t>
            </a:r>
          </a:p>
        </p:txBody>
      </p:sp>
      <p:sp>
        <p:nvSpPr>
          <p:cNvPr id="5" name="Date Placeholder 4"/>
          <p:cNvSpPr>
            <a:spLocks noGrp="1"/>
          </p:cNvSpPr>
          <p:nvPr>
            <p:ph type="dt" sz="half" idx="10"/>
          </p:nvPr>
        </p:nvSpPr>
        <p:spPr>
          <a:xfrm>
            <a:off x="13138709" y="2400045"/>
            <a:ext cx="5156887" cy="2300034"/>
          </a:xfrm>
        </p:spPr>
        <p:txBody>
          <a:bodyPr/>
          <a:lstStyle>
            <a:lvl1pPr algn="r">
              <a:defRPr/>
            </a:lvl1pPr>
          </a:lstStyle>
          <a:p>
            <a:fld id="{48A87A34-81AB-432B-8DAE-1953F412C126}" type="datetimeFigureOut">
              <a:rPr lang="en-US" smtClean="0"/>
              <a:pPr/>
              <a:t>1/20/2021</a:t>
            </a:fld>
            <a:endParaRPr lang="en-US" dirty="0"/>
          </a:p>
        </p:txBody>
      </p:sp>
      <p:sp>
        <p:nvSpPr>
          <p:cNvPr id="6" name="Footer Placeholder 5"/>
          <p:cNvSpPr>
            <a:spLocks noGrp="1"/>
          </p:cNvSpPr>
          <p:nvPr>
            <p:ph type="ftr" sz="quarter" idx="11"/>
          </p:nvPr>
        </p:nvSpPr>
        <p:spPr>
          <a:xfrm>
            <a:off x="1403969" y="2400045"/>
            <a:ext cx="11410747" cy="2300034"/>
          </a:xfrm>
        </p:spPr>
        <p:txBody>
          <a:bodyPr/>
          <a:lstStyle/>
          <a:p>
            <a:endParaRPr lang="en-US" dirty="0"/>
          </a:p>
        </p:txBody>
      </p:sp>
      <p:sp>
        <p:nvSpPr>
          <p:cNvPr id="7" name="Slide Number Placeholder 6"/>
          <p:cNvSpPr>
            <a:spLocks noGrp="1"/>
          </p:cNvSpPr>
          <p:nvPr>
            <p:ph type="sldNum" sz="quarter" idx="12"/>
          </p:nvPr>
        </p:nvSpPr>
        <p:spPr>
          <a:xfrm>
            <a:off x="18619589" y="2400045"/>
            <a:ext cx="1575967" cy="2300034"/>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92766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470462"/>
            <a:ext cx="21599525" cy="11730176"/>
          </a:xfrm>
          <a:prstGeom prst="rect">
            <a:avLst/>
          </a:prstGeom>
        </p:spPr>
      </p:pic>
      <p:sp>
        <p:nvSpPr>
          <p:cNvPr id="2" name="Title 1"/>
          <p:cNvSpPr>
            <a:spLocks noGrp="1"/>
          </p:cNvSpPr>
          <p:nvPr>
            <p:ph type="title"/>
          </p:nvPr>
        </p:nvSpPr>
        <p:spPr>
          <a:xfrm>
            <a:off x="1814963" y="4746741"/>
            <a:ext cx="17984604" cy="17362360"/>
          </a:xfrm>
        </p:spPr>
        <p:txBody>
          <a:bodyPr anchor="ctr"/>
          <a:lstStyle>
            <a:lvl1pPr algn="l">
              <a:defRPr sz="7559"/>
            </a:lvl1pPr>
          </a:lstStyle>
          <a:p>
            <a:r>
              <a:rPr lang="en-US" smtClean="0"/>
              <a:t>Click to edit Master title style</a:t>
            </a:r>
            <a:endParaRPr lang="en-US" dirty="0"/>
          </a:p>
        </p:txBody>
      </p:sp>
      <p:sp>
        <p:nvSpPr>
          <p:cNvPr id="12" name="Text Placeholder 3"/>
          <p:cNvSpPr>
            <a:spLocks noGrp="1"/>
          </p:cNvSpPr>
          <p:nvPr>
            <p:ph type="body" sz="half" idx="13"/>
          </p:nvPr>
        </p:nvSpPr>
        <p:spPr>
          <a:xfrm>
            <a:off x="2309947" y="22109105"/>
            <a:ext cx="16994631" cy="2799682"/>
          </a:xfrm>
        </p:spPr>
        <p:txBody>
          <a:bodyPr anchor="t">
            <a:normAutofit/>
          </a:bodyPr>
          <a:lstStyle>
            <a:lvl1pPr marL="0" indent="0">
              <a:buNone/>
              <a:defRPr sz="3307"/>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en-US" smtClean="0"/>
              <a:t>Edit Master text styles</a:t>
            </a:r>
          </a:p>
        </p:txBody>
      </p:sp>
      <p:sp>
        <p:nvSpPr>
          <p:cNvPr id="4" name="Text Placeholder 3"/>
          <p:cNvSpPr>
            <a:spLocks noGrp="1"/>
          </p:cNvSpPr>
          <p:nvPr>
            <p:ph type="body" sz="half" idx="2"/>
          </p:nvPr>
        </p:nvSpPr>
        <p:spPr>
          <a:xfrm>
            <a:off x="1619964" y="26297066"/>
            <a:ext cx="18374601" cy="5173399"/>
          </a:xfrm>
        </p:spPr>
        <p:txBody>
          <a:bodyPr anchor="ctr">
            <a:normAutofit/>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en-US" smtClean="0"/>
              <a:t>Edit Master text styles</a:t>
            </a:r>
          </a:p>
        </p:txBody>
      </p:sp>
      <p:sp>
        <p:nvSpPr>
          <p:cNvPr id="5" name="Date Placeholder 4"/>
          <p:cNvSpPr>
            <a:spLocks noGrp="1"/>
          </p:cNvSpPr>
          <p:nvPr>
            <p:ph type="dt" sz="half" idx="10"/>
          </p:nvPr>
        </p:nvSpPr>
        <p:spPr>
          <a:xfrm>
            <a:off x="13138709" y="2400045"/>
            <a:ext cx="5156887" cy="2300034"/>
          </a:xfrm>
        </p:spPr>
        <p:txBody>
          <a:bodyPr/>
          <a:lstStyle>
            <a:lvl1pPr algn="r">
              <a:defRPr/>
            </a:lvl1pPr>
          </a:lstStyle>
          <a:p>
            <a:fld id="{48A87A34-81AB-432B-8DAE-1953F412C126}" type="datetimeFigureOut">
              <a:rPr lang="en-US" smtClean="0"/>
              <a:pPr/>
              <a:t>1/20/2021</a:t>
            </a:fld>
            <a:endParaRPr lang="en-US" dirty="0"/>
          </a:p>
        </p:txBody>
      </p:sp>
      <p:sp>
        <p:nvSpPr>
          <p:cNvPr id="6" name="Footer Placeholder 5"/>
          <p:cNvSpPr>
            <a:spLocks noGrp="1"/>
          </p:cNvSpPr>
          <p:nvPr>
            <p:ph type="ftr" sz="quarter" idx="11"/>
          </p:nvPr>
        </p:nvSpPr>
        <p:spPr>
          <a:xfrm>
            <a:off x="1403969" y="2390199"/>
            <a:ext cx="11410747" cy="2300034"/>
          </a:xfrm>
        </p:spPr>
        <p:txBody>
          <a:bodyPr/>
          <a:lstStyle/>
          <a:p>
            <a:endParaRPr lang="en-US" dirty="0"/>
          </a:p>
        </p:txBody>
      </p:sp>
      <p:sp>
        <p:nvSpPr>
          <p:cNvPr id="7" name="Slide Number Placeholder 6"/>
          <p:cNvSpPr>
            <a:spLocks noGrp="1"/>
          </p:cNvSpPr>
          <p:nvPr>
            <p:ph type="sldNum" sz="quarter" idx="12"/>
          </p:nvPr>
        </p:nvSpPr>
        <p:spPr>
          <a:xfrm>
            <a:off x="18619589" y="2400045"/>
            <a:ext cx="1575967" cy="2300034"/>
          </a:xfrm>
        </p:spPr>
        <p:txBody>
          <a:bodyPr/>
          <a:lstStyle/>
          <a:p>
            <a:fld id="{6D22F896-40B5-4ADD-8801-0D06FADFA095}" type="slidenum">
              <a:rPr lang="en-US" smtClean="0"/>
              <a:t>‹#›</a:t>
            </a:fld>
            <a:endParaRPr lang="en-US" dirty="0"/>
          </a:p>
        </p:txBody>
      </p:sp>
      <p:sp>
        <p:nvSpPr>
          <p:cNvPr id="13" name="TextBox 12"/>
          <p:cNvSpPr txBox="1"/>
          <p:nvPr/>
        </p:nvSpPr>
        <p:spPr>
          <a:xfrm>
            <a:off x="546739" y="5088075"/>
            <a:ext cx="1079976" cy="3683683"/>
          </a:xfrm>
          <a:prstGeom prst="rect">
            <a:avLst/>
          </a:prstGeom>
        </p:spPr>
        <p:txBody>
          <a:bodyPr vert="horz" lIns="215995" tIns="107998" rIns="215995" bIns="107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8898" dirty="0">
                <a:solidFill>
                  <a:schemeClr val="tx1"/>
                </a:solidFill>
                <a:effectLst/>
              </a:rPr>
              <a:t>“</a:t>
            </a:r>
          </a:p>
        </p:txBody>
      </p:sp>
      <p:sp>
        <p:nvSpPr>
          <p:cNvPr id="14" name="TextBox 13"/>
          <p:cNvSpPr txBox="1"/>
          <p:nvPr/>
        </p:nvSpPr>
        <p:spPr>
          <a:xfrm>
            <a:off x="19243828" y="19032281"/>
            <a:ext cx="1079976" cy="3683683"/>
          </a:xfrm>
          <a:prstGeom prst="rect">
            <a:avLst/>
          </a:prstGeom>
        </p:spPr>
        <p:txBody>
          <a:bodyPr vert="horz" lIns="215995" tIns="107998" rIns="215995" bIns="107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8898" dirty="0">
                <a:solidFill>
                  <a:schemeClr val="tx1"/>
                </a:solidFill>
                <a:effectLst/>
              </a:rPr>
              <a:t>”</a:t>
            </a:r>
          </a:p>
        </p:txBody>
      </p:sp>
    </p:spTree>
    <p:extLst>
      <p:ext uri="{BB962C8B-B14F-4D97-AF65-F5344CB8AC3E}">
        <p14:creationId xmlns:p14="http://schemas.microsoft.com/office/powerpoint/2010/main" val="3353881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470462"/>
            <a:ext cx="21599525" cy="11730176"/>
          </a:xfrm>
          <a:prstGeom prst="rect">
            <a:avLst/>
          </a:prstGeom>
        </p:spPr>
      </p:pic>
      <p:sp>
        <p:nvSpPr>
          <p:cNvPr id="2" name="Title 1"/>
          <p:cNvSpPr>
            <a:spLocks noGrp="1"/>
          </p:cNvSpPr>
          <p:nvPr>
            <p:ph type="title"/>
          </p:nvPr>
        </p:nvSpPr>
        <p:spPr>
          <a:xfrm>
            <a:off x="1619964" y="7084845"/>
            <a:ext cx="18365223" cy="15822816"/>
          </a:xfrm>
        </p:spPr>
        <p:txBody>
          <a:bodyPr anchor="b"/>
          <a:lstStyle>
            <a:lvl1pPr algn="l">
              <a:defRPr sz="7559"/>
            </a:lvl1pPr>
          </a:lstStyle>
          <a:p>
            <a:r>
              <a:rPr lang="en-US" smtClean="0"/>
              <a:t>Click to edit Master title style</a:t>
            </a:r>
            <a:endParaRPr lang="en-US" dirty="0"/>
          </a:p>
        </p:txBody>
      </p:sp>
      <p:sp>
        <p:nvSpPr>
          <p:cNvPr id="4" name="Text Placeholder 3"/>
          <p:cNvSpPr>
            <a:spLocks noGrp="1"/>
          </p:cNvSpPr>
          <p:nvPr>
            <p:ph type="body" sz="half" idx="2"/>
          </p:nvPr>
        </p:nvSpPr>
        <p:spPr>
          <a:xfrm>
            <a:off x="1619945" y="22981861"/>
            <a:ext cx="18362450" cy="6298581"/>
          </a:xfrm>
        </p:spPr>
        <p:txBody>
          <a:bodyPr anchor="t"/>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en-US" smtClean="0"/>
              <a:t>Edit Master text styles</a:t>
            </a:r>
          </a:p>
        </p:txBody>
      </p:sp>
      <p:sp>
        <p:nvSpPr>
          <p:cNvPr id="5" name="Date Placeholder 4"/>
          <p:cNvSpPr>
            <a:spLocks noGrp="1"/>
          </p:cNvSpPr>
          <p:nvPr>
            <p:ph type="dt" sz="half" idx="10"/>
          </p:nvPr>
        </p:nvSpPr>
        <p:spPr>
          <a:xfrm>
            <a:off x="13138709" y="2386709"/>
            <a:ext cx="5156887" cy="2300034"/>
          </a:xfrm>
        </p:spPr>
        <p:txBody>
          <a:bodyPr/>
          <a:lstStyle>
            <a:lvl1pPr algn="r">
              <a:defRPr/>
            </a:lvl1pPr>
          </a:lstStyle>
          <a:p>
            <a:fld id="{48A87A34-81AB-432B-8DAE-1953F412C126}" type="datetimeFigureOut">
              <a:rPr lang="en-US" smtClean="0"/>
              <a:pPr/>
              <a:t>1/20/2021</a:t>
            </a:fld>
            <a:endParaRPr lang="en-US" dirty="0"/>
          </a:p>
        </p:txBody>
      </p:sp>
      <p:sp>
        <p:nvSpPr>
          <p:cNvPr id="6" name="Footer Placeholder 5"/>
          <p:cNvSpPr>
            <a:spLocks noGrp="1"/>
          </p:cNvSpPr>
          <p:nvPr>
            <p:ph type="ftr" sz="quarter" idx="11"/>
          </p:nvPr>
        </p:nvSpPr>
        <p:spPr>
          <a:xfrm>
            <a:off x="1403969" y="2386709"/>
            <a:ext cx="11410747" cy="2300034"/>
          </a:xfrm>
        </p:spPr>
        <p:txBody>
          <a:bodyPr/>
          <a:lstStyle/>
          <a:p>
            <a:endParaRPr lang="en-US" dirty="0"/>
          </a:p>
        </p:txBody>
      </p:sp>
      <p:sp>
        <p:nvSpPr>
          <p:cNvPr id="7" name="Slide Number Placeholder 6"/>
          <p:cNvSpPr>
            <a:spLocks noGrp="1"/>
          </p:cNvSpPr>
          <p:nvPr>
            <p:ph type="sldNum" sz="quarter" idx="12"/>
          </p:nvPr>
        </p:nvSpPr>
        <p:spPr>
          <a:xfrm>
            <a:off x="18619589" y="2400045"/>
            <a:ext cx="1575967" cy="2300034"/>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8790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29891" y="4800074"/>
            <a:ext cx="15065666" cy="821345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403971" y="13871575"/>
            <a:ext cx="6047867" cy="3888687"/>
          </a:xfrm>
        </p:spPr>
        <p:txBody>
          <a:bodyPr anchor="b">
            <a:noAutofit/>
          </a:bodyPr>
          <a:lstStyle>
            <a:lvl1pPr marL="0" indent="0">
              <a:buNone/>
              <a:defRPr sz="5669" b="0">
                <a:solidFill>
                  <a:schemeClr val="tx1"/>
                </a:solidFill>
              </a:defRPr>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en-US" smtClean="0"/>
              <a:t>Edit Master text styles</a:t>
            </a:r>
          </a:p>
        </p:txBody>
      </p:sp>
      <p:sp>
        <p:nvSpPr>
          <p:cNvPr id="8" name="Text Placeholder 3"/>
          <p:cNvSpPr>
            <a:spLocks noGrp="1"/>
          </p:cNvSpPr>
          <p:nvPr>
            <p:ph type="body" sz="half" idx="15"/>
          </p:nvPr>
        </p:nvSpPr>
        <p:spPr>
          <a:xfrm>
            <a:off x="1403969" y="18296740"/>
            <a:ext cx="6047867" cy="21159865"/>
          </a:xfrm>
        </p:spPr>
        <p:txBody>
          <a:bodyPr anchor="t">
            <a:normAutofit/>
          </a:bodyPr>
          <a:lstStyle>
            <a:lvl1pPr marL="0" indent="0">
              <a:buNone/>
              <a:defRPr sz="3307"/>
            </a:lvl1pPr>
            <a:lvl2pPr marL="1079998" indent="0">
              <a:buNone/>
              <a:defRPr sz="2835"/>
            </a:lvl2pPr>
            <a:lvl3pPr marL="2159996" indent="0">
              <a:buNone/>
              <a:defRPr sz="2362"/>
            </a:lvl3pPr>
            <a:lvl4pPr marL="3239994" indent="0">
              <a:buNone/>
              <a:defRPr sz="2126"/>
            </a:lvl4pPr>
            <a:lvl5pPr marL="4319991" indent="0">
              <a:buNone/>
              <a:defRPr sz="2126"/>
            </a:lvl5pPr>
            <a:lvl6pPr marL="5399989" indent="0">
              <a:buNone/>
              <a:defRPr sz="2126"/>
            </a:lvl6pPr>
            <a:lvl7pPr marL="6479987" indent="0">
              <a:buNone/>
              <a:defRPr sz="2126"/>
            </a:lvl7pPr>
            <a:lvl8pPr marL="7559985" indent="0">
              <a:buNone/>
              <a:defRPr sz="2126"/>
            </a:lvl8pPr>
            <a:lvl9pPr marL="8639983" indent="0">
              <a:buNone/>
              <a:defRPr sz="2126"/>
            </a:lvl9pPr>
          </a:lstStyle>
          <a:p>
            <a:pPr lvl="0"/>
            <a:r>
              <a:rPr lang="en-US" smtClean="0"/>
              <a:t>Edit Master text styles</a:t>
            </a:r>
          </a:p>
        </p:txBody>
      </p:sp>
      <p:sp>
        <p:nvSpPr>
          <p:cNvPr id="9" name="Text Placeholder 4"/>
          <p:cNvSpPr>
            <a:spLocks noGrp="1"/>
          </p:cNvSpPr>
          <p:nvPr>
            <p:ph type="body" sz="quarter" idx="3"/>
          </p:nvPr>
        </p:nvSpPr>
        <p:spPr>
          <a:xfrm>
            <a:off x="7800388" y="13866869"/>
            <a:ext cx="6047867" cy="3946729"/>
          </a:xfrm>
        </p:spPr>
        <p:txBody>
          <a:bodyPr anchor="b">
            <a:noAutofit/>
          </a:bodyPr>
          <a:lstStyle>
            <a:lvl1pPr marL="0" indent="0">
              <a:buNone/>
              <a:defRPr sz="5669" b="0">
                <a:solidFill>
                  <a:schemeClr val="tx1"/>
                </a:solidFill>
              </a:defRPr>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en-US" smtClean="0"/>
              <a:t>Edit Master text styles</a:t>
            </a:r>
          </a:p>
        </p:txBody>
      </p:sp>
      <p:sp>
        <p:nvSpPr>
          <p:cNvPr id="10" name="Text Placeholder 3"/>
          <p:cNvSpPr>
            <a:spLocks noGrp="1"/>
          </p:cNvSpPr>
          <p:nvPr>
            <p:ph type="body" sz="half" idx="16"/>
          </p:nvPr>
        </p:nvSpPr>
        <p:spPr>
          <a:xfrm>
            <a:off x="7796949" y="18293612"/>
            <a:ext cx="6047867" cy="21162971"/>
          </a:xfrm>
        </p:spPr>
        <p:txBody>
          <a:bodyPr anchor="t">
            <a:normAutofit/>
          </a:bodyPr>
          <a:lstStyle>
            <a:lvl1pPr marL="0" indent="0">
              <a:buNone/>
              <a:defRPr sz="3307"/>
            </a:lvl1pPr>
            <a:lvl2pPr marL="1079998" indent="0">
              <a:buNone/>
              <a:defRPr sz="2835"/>
            </a:lvl2pPr>
            <a:lvl3pPr marL="2159996" indent="0">
              <a:buNone/>
              <a:defRPr sz="2362"/>
            </a:lvl3pPr>
            <a:lvl4pPr marL="3239994" indent="0">
              <a:buNone/>
              <a:defRPr sz="2126"/>
            </a:lvl4pPr>
            <a:lvl5pPr marL="4319991" indent="0">
              <a:buNone/>
              <a:defRPr sz="2126"/>
            </a:lvl5pPr>
            <a:lvl6pPr marL="5399989" indent="0">
              <a:buNone/>
              <a:defRPr sz="2126"/>
            </a:lvl6pPr>
            <a:lvl7pPr marL="6479987" indent="0">
              <a:buNone/>
              <a:defRPr sz="2126"/>
            </a:lvl7pPr>
            <a:lvl8pPr marL="7559985" indent="0">
              <a:buNone/>
              <a:defRPr sz="2126"/>
            </a:lvl8pPr>
            <a:lvl9pPr marL="8639983" indent="0">
              <a:buNone/>
              <a:defRPr sz="2126"/>
            </a:lvl9pPr>
          </a:lstStyle>
          <a:p>
            <a:pPr lvl="0"/>
            <a:r>
              <a:rPr lang="en-US" smtClean="0"/>
              <a:t>Edit Master text styles</a:t>
            </a:r>
          </a:p>
        </p:txBody>
      </p:sp>
      <p:sp>
        <p:nvSpPr>
          <p:cNvPr id="11" name="Text Placeholder 4"/>
          <p:cNvSpPr>
            <a:spLocks noGrp="1"/>
          </p:cNvSpPr>
          <p:nvPr>
            <p:ph type="body" sz="quarter" idx="13"/>
          </p:nvPr>
        </p:nvSpPr>
        <p:spPr>
          <a:xfrm>
            <a:off x="14147687" y="13813533"/>
            <a:ext cx="6047867" cy="3946729"/>
          </a:xfrm>
        </p:spPr>
        <p:txBody>
          <a:bodyPr anchor="b">
            <a:noAutofit/>
          </a:bodyPr>
          <a:lstStyle>
            <a:lvl1pPr marL="0" indent="0">
              <a:buNone/>
              <a:defRPr sz="5669" b="0">
                <a:solidFill>
                  <a:schemeClr val="tx1"/>
                </a:solidFill>
              </a:defRPr>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en-US" smtClean="0"/>
              <a:t>Edit Master text styles</a:t>
            </a:r>
          </a:p>
        </p:txBody>
      </p:sp>
      <p:sp>
        <p:nvSpPr>
          <p:cNvPr id="12" name="Text Placeholder 3"/>
          <p:cNvSpPr>
            <a:spLocks noGrp="1"/>
          </p:cNvSpPr>
          <p:nvPr>
            <p:ph type="body" sz="half" idx="17"/>
          </p:nvPr>
        </p:nvSpPr>
        <p:spPr>
          <a:xfrm>
            <a:off x="14147689" y="18296740"/>
            <a:ext cx="6047867" cy="21159865"/>
          </a:xfrm>
        </p:spPr>
        <p:txBody>
          <a:bodyPr anchor="t">
            <a:normAutofit/>
          </a:bodyPr>
          <a:lstStyle>
            <a:lvl1pPr marL="0" indent="0">
              <a:buNone/>
              <a:defRPr sz="3307"/>
            </a:lvl1pPr>
            <a:lvl2pPr marL="1079998" indent="0">
              <a:buNone/>
              <a:defRPr sz="2835"/>
            </a:lvl2pPr>
            <a:lvl3pPr marL="2159996" indent="0">
              <a:buNone/>
              <a:defRPr sz="2362"/>
            </a:lvl3pPr>
            <a:lvl4pPr marL="3239994" indent="0">
              <a:buNone/>
              <a:defRPr sz="2126"/>
            </a:lvl4pPr>
            <a:lvl5pPr marL="4319991" indent="0">
              <a:buNone/>
              <a:defRPr sz="2126"/>
            </a:lvl5pPr>
            <a:lvl6pPr marL="5399989" indent="0">
              <a:buNone/>
              <a:defRPr sz="2126"/>
            </a:lvl6pPr>
            <a:lvl7pPr marL="6479987" indent="0">
              <a:buNone/>
              <a:defRPr sz="2126"/>
            </a:lvl7pPr>
            <a:lvl8pPr marL="7559985" indent="0">
              <a:buNone/>
              <a:defRPr sz="2126"/>
            </a:lvl8pPr>
            <a:lvl9pPr marL="8639983" indent="0">
              <a:buNone/>
              <a:defRPr sz="2126"/>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58785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29892" y="4800071"/>
            <a:ext cx="15075221" cy="8160121"/>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403969" y="25911189"/>
            <a:ext cx="6047867" cy="4300945"/>
          </a:xfrm>
        </p:spPr>
        <p:txBody>
          <a:bodyPr anchor="b">
            <a:noAutofit/>
          </a:bodyPr>
          <a:lstStyle>
            <a:lvl1pPr marL="0" indent="0">
              <a:buNone/>
              <a:defRPr sz="5669" b="0">
                <a:solidFill>
                  <a:schemeClr val="tx1"/>
                </a:solidFill>
              </a:defRPr>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en-US" smtClean="0"/>
              <a:t>Edit Master text styles</a:t>
            </a:r>
          </a:p>
        </p:txBody>
      </p:sp>
      <p:sp>
        <p:nvSpPr>
          <p:cNvPr id="20" name="Picture Placeholder 2"/>
          <p:cNvSpPr>
            <a:spLocks noGrp="1" noChangeAspect="1"/>
          </p:cNvSpPr>
          <p:nvPr>
            <p:ph type="pic" idx="15"/>
          </p:nvPr>
        </p:nvSpPr>
        <p:spPr>
          <a:xfrm>
            <a:off x="1403969" y="14688217"/>
            <a:ext cx="6047867" cy="9494943"/>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3780"/>
            </a:lvl1pPr>
            <a:lvl2pPr marL="1079998" indent="0">
              <a:buNone/>
              <a:defRPr sz="3780"/>
            </a:lvl2pPr>
            <a:lvl3pPr marL="2159996" indent="0">
              <a:buNone/>
              <a:defRPr sz="3780"/>
            </a:lvl3pPr>
            <a:lvl4pPr marL="3239994" indent="0">
              <a:buNone/>
              <a:defRPr sz="3780"/>
            </a:lvl4pPr>
            <a:lvl5pPr marL="4319991" indent="0">
              <a:buNone/>
              <a:defRPr sz="3780"/>
            </a:lvl5pPr>
            <a:lvl6pPr marL="5399989" indent="0">
              <a:buNone/>
              <a:defRPr sz="3780"/>
            </a:lvl6pPr>
            <a:lvl7pPr marL="6479987" indent="0">
              <a:buNone/>
              <a:defRPr sz="3780"/>
            </a:lvl7pPr>
            <a:lvl8pPr marL="7559985" indent="0">
              <a:buNone/>
              <a:defRPr sz="3780"/>
            </a:lvl8pPr>
            <a:lvl9pPr marL="8639983" indent="0">
              <a:buNone/>
              <a:defRPr sz="3780"/>
            </a:lvl9pPr>
          </a:lstStyle>
          <a:p>
            <a:r>
              <a:rPr lang="en-US" smtClean="0"/>
              <a:t>Click icon to add picture</a:t>
            </a:r>
            <a:endParaRPr lang="en-US" dirty="0"/>
          </a:p>
        </p:txBody>
      </p:sp>
      <p:sp>
        <p:nvSpPr>
          <p:cNvPr id="21" name="Text Placeholder 3"/>
          <p:cNvSpPr>
            <a:spLocks noGrp="1"/>
          </p:cNvSpPr>
          <p:nvPr>
            <p:ph type="body" sz="half" idx="18"/>
          </p:nvPr>
        </p:nvSpPr>
        <p:spPr>
          <a:xfrm>
            <a:off x="1403969" y="30212122"/>
            <a:ext cx="6047867" cy="9244464"/>
          </a:xfrm>
        </p:spPr>
        <p:txBody>
          <a:bodyPr anchor="t">
            <a:normAutofit/>
          </a:bodyPr>
          <a:lstStyle>
            <a:lvl1pPr marL="0" indent="0">
              <a:buNone/>
              <a:defRPr sz="3307"/>
            </a:lvl1pPr>
            <a:lvl2pPr marL="1079998" indent="0">
              <a:buNone/>
              <a:defRPr sz="2835"/>
            </a:lvl2pPr>
            <a:lvl3pPr marL="2159996" indent="0">
              <a:buNone/>
              <a:defRPr sz="2362"/>
            </a:lvl3pPr>
            <a:lvl4pPr marL="3239994" indent="0">
              <a:buNone/>
              <a:defRPr sz="2126"/>
            </a:lvl4pPr>
            <a:lvl5pPr marL="4319991" indent="0">
              <a:buNone/>
              <a:defRPr sz="2126"/>
            </a:lvl5pPr>
            <a:lvl6pPr marL="5399989" indent="0">
              <a:buNone/>
              <a:defRPr sz="2126"/>
            </a:lvl6pPr>
            <a:lvl7pPr marL="6479987" indent="0">
              <a:buNone/>
              <a:defRPr sz="2126"/>
            </a:lvl7pPr>
            <a:lvl8pPr marL="7559985" indent="0">
              <a:buNone/>
              <a:defRPr sz="2126"/>
            </a:lvl8pPr>
            <a:lvl9pPr marL="8639983" indent="0">
              <a:buNone/>
              <a:defRPr sz="2126"/>
            </a:lvl9pPr>
          </a:lstStyle>
          <a:p>
            <a:pPr lvl="0"/>
            <a:r>
              <a:rPr lang="en-US" smtClean="0"/>
              <a:t>Edit Master text styles</a:t>
            </a:r>
          </a:p>
        </p:txBody>
      </p:sp>
      <p:sp>
        <p:nvSpPr>
          <p:cNvPr id="22" name="Text Placeholder 4"/>
          <p:cNvSpPr>
            <a:spLocks noGrp="1"/>
          </p:cNvSpPr>
          <p:nvPr>
            <p:ph type="body" sz="quarter" idx="3"/>
          </p:nvPr>
        </p:nvSpPr>
        <p:spPr>
          <a:xfrm>
            <a:off x="7775907" y="25911189"/>
            <a:ext cx="6047867" cy="4300945"/>
          </a:xfrm>
        </p:spPr>
        <p:txBody>
          <a:bodyPr anchor="b">
            <a:noAutofit/>
          </a:bodyPr>
          <a:lstStyle>
            <a:lvl1pPr marL="0" indent="0">
              <a:buNone/>
              <a:defRPr sz="5669" b="0">
                <a:solidFill>
                  <a:schemeClr val="tx1"/>
                </a:solidFill>
              </a:defRPr>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en-US" smtClean="0"/>
              <a:t>Edit Master text styles</a:t>
            </a:r>
          </a:p>
        </p:txBody>
      </p:sp>
      <p:sp>
        <p:nvSpPr>
          <p:cNvPr id="23" name="Picture Placeholder 2"/>
          <p:cNvSpPr>
            <a:spLocks noGrp="1" noChangeAspect="1"/>
          </p:cNvSpPr>
          <p:nvPr>
            <p:ph type="pic" idx="21"/>
          </p:nvPr>
        </p:nvSpPr>
        <p:spPr>
          <a:xfrm>
            <a:off x="7775905" y="14688217"/>
            <a:ext cx="6047867" cy="951108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3780"/>
            </a:lvl1pPr>
            <a:lvl2pPr marL="1079998" indent="0">
              <a:buNone/>
              <a:defRPr sz="3780"/>
            </a:lvl2pPr>
            <a:lvl3pPr marL="2159996" indent="0">
              <a:buNone/>
              <a:defRPr sz="3780"/>
            </a:lvl3pPr>
            <a:lvl4pPr marL="3239994" indent="0">
              <a:buNone/>
              <a:defRPr sz="3780"/>
            </a:lvl4pPr>
            <a:lvl5pPr marL="4319991" indent="0">
              <a:buNone/>
              <a:defRPr sz="3780"/>
            </a:lvl5pPr>
            <a:lvl6pPr marL="5399989" indent="0">
              <a:buNone/>
              <a:defRPr sz="3780"/>
            </a:lvl6pPr>
            <a:lvl7pPr marL="6479987" indent="0">
              <a:buNone/>
              <a:defRPr sz="3780"/>
            </a:lvl7pPr>
            <a:lvl8pPr marL="7559985" indent="0">
              <a:buNone/>
              <a:defRPr sz="3780"/>
            </a:lvl8pPr>
            <a:lvl9pPr marL="8639983" indent="0">
              <a:buNone/>
              <a:defRPr sz="3780"/>
            </a:lvl9pPr>
          </a:lstStyle>
          <a:p>
            <a:r>
              <a:rPr lang="en-US" smtClean="0"/>
              <a:t>Click icon to add picture</a:t>
            </a:r>
            <a:endParaRPr lang="en-US" dirty="0"/>
          </a:p>
        </p:txBody>
      </p:sp>
      <p:sp>
        <p:nvSpPr>
          <p:cNvPr id="24" name="Text Placeholder 3"/>
          <p:cNvSpPr>
            <a:spLocks noGrp="1"/>
          </p:cNvSpPr>
          <p:nvPr>
            <p:ph type="body" sz="half" idx="19"/>
          </p:nvPr>
        </p:nvSpPr>
        <p:spPr>
          <a:xfrm>
            <a:off x="7773509" y="30212116"/>
            <a:ext cx="6047867" cy="9244464"/>
          </a:xfrm>
        </p:spPr>
        <p:txBody>
          <a:bodyPr anchor="t">
            <a:normAutofit/>
          </a:bodyPr>
          <a:lstStyle>
            <a:lvl1pPr marL="0" indent="0">
              <a:buNone/>
              <a:defRPr sz="3307"/>
            </a:lvl1pPr>
            <a:lvl2pPr marL="1079998" indent="0">
              <a:buNone/>
              <a:defRPr sz="2835"/>
            </a:lvl2pPr>
            <a:lvl3pPr marL="2159996" indent="0">
              <a:buNone/>
              <a:defRPr sz="2362"/>
            </a:lvl3pPr>
            <a:lvl4pPr marL="3239994" indent="0">
              <a:buNone/>
              <a:defRPr sz="2126"/>
            </a:lvl4pPr>
            <a:lvl5pPr marL="4319991" indent="0">
              <a:buNone/>
              <a:defRPr sz="2126"/>
            </a:lvl5pPr>
            <a:lvl6pPr marL="5399989" indent="0">
              <a:buNone/>
              <a:defRPr sz="2126"/>
            </a:lvl6pPr>
            <a:lvl7pPr marL="6479987" indent="0">
              <a:buNone/>
              <a:defRPr sz="2126"/>
            </a:lvl7pPr>
            <a:lvl8pPr marL="7559985" indent="0">
              <a:buNone/>
              <a:defRPr sz="2126"/>
            </a:lvl8pPr>
            <a:lvl9pPr marL="8639983" indent="0">
              <a:buNone/>
              <a:defRPr sz="2126"/>
            </a:lvl9pPr>
          </a:lstStyle>
          <a:p>
            <a:pPr lvl="0"/>
            <a:r>
              <a:rPr lang="en-US" smtClean="0"/>
              <a:t>Edit Master text styles</a:t>
            </a:r>
          </a:p>
        </p:txBody>
      </p:sp>
      <p:sp>
        <p:nvSpPr>
          <p:cNvPr id="25" name="Text Placeholder 4"/>
          <p:cNvSpPr>
            <a:spLocks noGrp="1"/>
          </p:cNvSpPr>
          <p:nvPr>
            <p:ph type="body" sz="quarter" idx="13"/>
          </p:nvPr>
        </p:nvSpPr>
        <p:spPr>
          <a:xfrm>
            <a:off x="14157244" y="25911189"/>
            <a:ext cx="6047867" cy="4300945"/>
          </a:xfrm>
        </p:spPr>
        <p:txBody>
          <a:bodyPr anchor="b">
            <a:noAutofit/>
          </a:bodyPr>
          <a:lstStyle>
            <a:lvl1pPr marL="0" indent="0">
              <a:buNone/>
              <a:defRPr sz="5669" b="0">
                <a:solidFill>
                  <a:schemeClr val="tx1"/>
                </a:solidFill>
              </a:defRPr>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en-US" smtClean="0"/>
              <a:t>Edit Master text styles</a:t>
            </a:r>
          </a:p>
        </p:txBody>
      </p:sp>
      <p:sp>
        <p:nvSpPr>
          <p:cNvPr id="26" name="Picture Placeholder 2"/>
          <p:cNvSpPr>
            <a:spLocks noGrp="1" noChangeAspect="1"/>
          </p:cNvSpPr>
          <p:nvPr>
            <p:ph type="pic" idx="22"/>
          </p:nvPr>
        </p:nvSpPr>
        <p:spPr>
          <a:xfrm>
            <a:off x="14157241" y="14688226"/>
            <a:ext cx="6047867" cy="950514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3780"/>
            </a:lvl1pPr>
            <a:lvl2pPr marL="1079998" indent="0">
              <a:buNone/>
              <a:defRPr sz="3780"/>
            </a:lvl2pPr>
            <a:lvl3pPr marL="2159996" indent="0">
              <a:buNone/>
              <a:defRPr sz="3780"/>
            </a:lvl3pPr>
            <a:lvl4pPr marL="3239994" indent="0">
              <a:buNone/>
              <a:defRPr sz="3780"/>
            </a:lvl4pPr>
            <a:lvl5pPr marL="4319991" indent="0">
              <a:buNone/>
              <a:defRPr sz="3780"/>
            </a:lvl5pPr>
            <a:lvl6pPr marL="5399989" indent="0">
              <a:buNone/>
              <a:defRPr sz="3780"/>
            </a:lvl6pPr>
            <a:lvl7pPr marL="6479987" indent="0">
              <a:buNone/>
              <a:defRPr sz="3780"/>
            </a:lvl7pPr>
            <a:lvl8pPr marL="7559985" indent="0">
              <a:buNone/>
              <a:defRPr sz="3780"/>
            </a:lvl8pPr>
            <a:lvl9pPr marL="8639983" indent="0">
              <a:buNone/>
              <a:defRPr sz="3780"/>
            </a:lvl9pPr>
          </a:lstStyle>
          <a:p>
            <a:r>
              <a:rPr lang="en-US" smtClean="0"/>
              <a:t>Click icon to add picture</a:t>
            </a:r>
            <a:endParaRPr lang="en-US" dirty="0"/>
          </a:p>
        </p:txBody>
      </p:sp>
      <p:sp>
        <p:nvSpPr>
          <p:cNvPr id="27" name="Text Placeholder 3"/>
          <p:cNvSpPr>
            <a:spLocks noGrp="1"/>
          </p:cNvSpPr>
          <p:nvPr>
            <p:ph type="body" sz="half" idx="20"/>
          </p:nvPr>
        </p:nvSpPr>
        <p:spPr>
          <a:xfrm>
            <a:off x="14157024" y="30212103"/>
            <a:ext cx="6047867" cy="9244464"/>
          </a:xfrm>
        </p:spPr>
        <p:txBody>
          <a:bodyPr anchor="t">
            <a:normAutofit/>
          </a:bodyPr>
          <a:lstStyle>
            <a:lvl1pPr marL="0" indent="0">
              <a:buNone/>
              <a:defRPr sz="3307"/>
            </a:lvl1pPr>
            <a:lvl2pPr marL="1079998" indent="0">
              <a:buNone/>
              <a:defRPr sz="2835"/>
            </a:lvl2pPr>
            <a:lvl3pPr marL="2159996" indent="0">
              <a:buNone/>
              <a:defRPr sz="2362"/>
            </a:lvl3pPr>
            <a:lvl4pPr marL="3239994" indent="0">
              <a:buNone/>
              <a:defRPr sz="2126"/>
            </a:lvl4pPr>
            <a:lvl5pPr marL="4319991" indent="0">
              <a:buNone/>
              <a:defRPr sz="2126"/>
            </a:lvl5pPr>
            <a:lvl6pPr marL="5399989" indent="0">
              <a:buNone/>
              <a:defRPr sz="2126"/>
            </a:lvl6pPr>
            <a:lvl7pPr marL="6479987" indent="0">
              <a:buNone/>
              <a:defRPr sz="2126"/>
            </a:lvl7pPr>
            <a:lvl8pPr marL="7559985" indent="0">
              <a:buNone/>
              <a:defRPr sz="2126"/>
            </a:lvl8pPr>
            <a:lvl9pPr marL="8639983" indent="0">
              <a:buNone/>
              <a:defRPr sz="2126"/>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71170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03969" y="13824204"/>
            <a:ext cx="18791587" cy="256323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68055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470462"/>
            <a:ext cx="21599525" cy="11730176"/>
          </a:xfrm>
          <a:prstGeom prst="rect">
            <a:avLst/>
          </a:prstGeom>
        </p:spPr>
      </p:pic>
      <p:sp>
        <p:nvSpPr>
          <p:cNvPr id="2" name="Vertical Title 1"/>
          <p:cNvSpPr>
            <a:spLocks noGrp="1"/>
          </p:cNvSpPr>
          <p:nvPr>
            <p:ph type="title" orient="vert"/>
          </p:nvPr>
        </p:nvSpPr>
        <p:spPr>
          <a:xfrm>
            <a:off x="16550636" y="4706737"/>
            <a:ext cx="3644920" cy="26763702"/>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03970" y="4700076"/>
            <a:ext cx="14829678" cy="2677036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3138709" y="2400045"/>
            <a:ext cx="5156887" cy="2300034"/>
          </a:xfrm>
        </p:spPr>
        <p:txBody>
          <a:bodyPr/>
          <a:lstStyle>
            <a:lvl1pPr algn="r">
              <a:defRPr/>
            </a:lvl1pPr>
          </a:lstStyle>
          <a:p>
            <a:fld id="{48A87A34-81AB-432B-8DAE-1953F412C126}" type="datetimeFigureOut">
              <a:rPr lang="en-US" smtClean="0"/>
              <a:pPr/>
              <a:t>1/20/2021</a:t>
            </a:fld>
            <a:endParaRPr lang="en-US" dirty="0"/>
          </a:p>
        </p:txBody>
      </p:sp>
      <p:sp>
        <p:nvSpPr>
          <p:cNvPr id="5" name="Footer Placeholder 4"/>
          <p:cNvSpPr>
            <a:spLocks noGrp="1"/>
          </p:cNvSpPr>
          <p:nvPr>
            <p:ph type="ftr" sz="quarter" idx="11"/>
          </p:nvPr>
        </p:nvSpPr>
        <p:spPr>
          <a:xfrm>
            <a:off x="1403969" y="2400045"/>
            <a:ext cx="11410747" cy="2300034"/>
          </a:xfrm>
        </p:spPr>
        <p:txBody>
          <a:bodyPr/>
          <a:lstStyle/>
          <a:p>
            <a:endParaRPr lang="en-US" dirty="0"/>
          </a:p>
        </p:txBody>
      </p:sp>
      <p:sp>
        <p:nvSpPr>
          <p:cNvPr id="6" name="Slide Number Placeholder 5"/>
          <p:cNvSpPr>
            <a:spLocks noGrp="1"/>
          </p:cNvSpPr>
          <p:nvPr>
            <p:ph type="sldNum" sz="quarter" idx="12"/>
          </p:nvPr>
        </p:nvSpPr>
        <p:spPr>
          <a:xfrm>
            <a:off x="18619589" y="2400045"/>
            <a:ext cx="1575967" cy="2300034"/>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88070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12770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470462"/>
            <a:ext cx="21599525" cy="11730176"/>
          </a:xfrm>
          <a:prstGeom prst="rect">
            <a:avLst/>
          </a:prstGeom>
        </p:spPr>
      </p:pic>
      <p:sp>
        <p:nvSpPr>
          <p:cNvPr id="2" name="Title 1"/>
          <p:cNvSpPr>
            <a:spLocks noGrp="1"/>
          </p:cNvSpPr>
          <p:nvPr>
            <p:ph type="title"/>
          </p:nvPr>
        </p:nvSpPr>
        <p:spPr>
          <a:xfrm>
            <a:off x="1403969" y="4746744"/>
            <a:ext cx="18791587" cy="17650245"/>
          </a:xfrm>
        </p:spPr>
        <p:txBody>
          <a:bodyPr anchor="b">
            <a:normAutofit/>
          </a:bodyPr>
          <a:lstStyle>
            <a:lvl1pPr algn="r">
              <a:defRPr sz="9449"/>
            </a:lvl1pPr>
          </a:lstStyle>
          <a:p>
            <a:r>
              <a:rPr lang="en-US" smtClean="0"/>
              <a:t>Click to edit Master title style</a:t>
            </a:r>
            <a:endParaRPr lang="en-US" dirty="0"/>
          </a:p>
        </p:txBody>
      </p:sp>
      <p:sp>
        <p:nvSpPr>
          <p:cNvPr id="3" name="Text Placeholder 2"/>
          <p:cNvSpPr>
            <a:spLocks noGrp="1"/>
          </p:cNvSpPr>
          <p:nvPr>
            <p:ph type="body" idx="1"/>
          </p:nvPr>
        </p:nvSpPr>
        <p:spPr>
          <a:xfrm>
            <a:off x="1403970" y="22940345"/>
            <a:ext cx="18791589" cy="8530104"/>
          </a:xfrm>
        </p:spPr>
        <p:txBody>
          <a:bodyPr>
            <a:normAutofit/>
          </a:bodyPr>
          <a:lstStyle>
            <a:lvl1pPr marL="0" indent="0" algn="r">
              <a:buNone/>
              <a:defRPr sz="5197">
                <a:solidFill>
                  <a:schemeClr val="tx1">
                    <a:tint val="75000"/>
                  </a:schemeClr>
                </a:solidFill>
              </a:defRPr>
            </a:lvl1pPr>
            <a:lvl2pPr marL="1079998" indent="0">
              <a:buNone/>
              <a:defRPr sz="4724">
                <a:solidFill>
                  <a:schemeClr val="tx1">
                    <a:tint val="75000"/>
                  </a:schemeClr>
                </a:solidFill>
              </a:defRPr>
            </a:lvl2pPr>
            <a:lvl3pPr marL="2159996" indent="0">
              <a:buNone/>
              <a:defRPr sz="4252">
                <a:solidFill>
                  <a:schemeClr val="tx1">
                    <a:tint val="75000"/>
                  </a:schemeClr>
                </a:solidFill>
              </a:defRPr>
            </a:lvl3pPr>
            <a:lvl4pPr marL="3239994" indent="0">
              <a:buNone/>
              <a:defRPr sz="3780">
                <a:solidFill>
                  <a:schemeClr val="tx1">
                    <a:tint val="75000"/>
                  </a:schemeClr>
                </a:solidFill>
              </a:defRPr>
            </a:lvl4pPr>
            <a:lvl5pPr marL="4319991" indent="0">
              <a:buNone/>
              <a:defRPr sz="3780">
                <a:solidFill>
                  <a:schemeClr val="tx1">
                    <a:tint val="75000"/>
                  </a:schemeClr>
                </a:solidFill>
              </a:defRPr>
            </a:lvl5pPr>
            <a:lvl6pPr marL="5399989" indent="0">
              <a:buNone/>
              <a:defRPr sz="3780">
                <a:solidFill>
                  <a:schemeClr val="tx1">
                    <a:tint val="75000"/>
                  </a:schemeClr>
                </a:solidFill>
              </a:defRPr>
            </a:lvl6pPr>
            <a:lvl7pPr marL="6479987" indent="0">
              <a:buNone/>
              <a:defRPr sz="3780">
                <a:solidFill>
                  <a:schemeClr val="tx1">
                    <a:tint val="75000"/>
                  </a:schemeClr>
                </a:solidFill>
              </a:defRPr>
            </a:lvl7pPr>
            <a:lvl8pPr marL="7559985" indent="0">
              <a:buNone/>
              <a:defRPr sz="3780">
                <a:solidFill>
                  <a:schemeClr val="tx1">
                    <a:tint val="75000"/>
                  </a:schemeClr>
                </a:solidFill>
              </a:defRPr>
            </a:lvl8pPr>
            <a:lvl9pPr marL="8639983" indent="0">
              <a:buNone/>
              <a:defRPr sz="378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13138709" y="2400045"/>
            <a:ext cx="5156887" cy="2300034"/>
          </a:xfrm>
        </p:spPr>
        <p:txBody>
          <a:bodyPr/>
          <a:lstStyle>
            <a:lvl1pPr algn="r">
              <a:defRPr/>
            </a:lvl1pPr>
          </a:lstStyle>
          <a:p>
            <a:fld id="{48A87A34-81AB-432B-8DAE-1953F412C126}" type="datetimeFigureOut">
              <a:rPr lang="en-US" smtClean="0"/>
              <a:pPr/>
              <a:t>1/20/2021</a:t>
            </a:fld>
            <a:endParaRPr lang="en-US" dirty="0"/>
          </a:p>
        </p:txBody>
      </p:sp>
      <p:sp>
        <p:nvSpPr>
          <p:cNvPr id="5" name="Footer Placeholder 4"/>
          <p:cNvSpPr>
            <a:spLocks noGrp="1"/>
          </p:cNvSpPr>
          <p:nvPr>
            <p:ph type="ftr" sz="quarter" idx="11"/>
          </p:nvPr>
        </p:nvSpPr>
        <p:spPr>
          <a:xfrm>
            <a:off x="1403969" y="2400045"/>
            <a:ext cx="11410747" cy="2300034"/>
          </a:xfrm>
        </p:spPr>
        <p:txBody>
          <a:bodyPr/>
          <a:lstStyle/>
          <a:p>
            <a:endParaRPr lang="en-US" dirty="0"/>
          </a:p>
        </p:txBody>
      </p:sp>
      <p:sp>
        <p:nvSpPr>
          <p:cNvPr id="6" name="Slide Number Placeholder 5"/>
          <p:cNvSpPr>
            <a:spLocks noGrp="1"/>
          </p:cNvSpPr>
          <p:nvPr>
            <p:ph type="sldNum" sz="quarter" idx="12"/>
          </p:nvPr>
        </p:nvSpPr>
        <p:spPr>
          <a:xfrm>
            <a:off x="18619590" y="2400045"/>
            <a:ext cx="1575965" cy="2300034"/>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3296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03970" y="13824204"/>
            <a:ext cx="9237385" cy="256323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965347" y="13824204"/>
            <a:ext cx="9230206" cy="256323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0034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29887" y="4800071"/>
            <a:ext cx="15065669" cy="816012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939988" y="13756436"/>
            <a:ext cx="8701365" cy="5190073"/>
          </a:xfrm>
        </p:spPr>
        <p:txBody>
          <a:bodyPr anchor="b">
            <a:normAutofit/>
          </a:bodyPr>
          <a:lstStyle>
            <a:lvl1pPr marL="0" indent="0">
              <a:buNone/>
              <a:defRPr sz="6614" b="0">
                <a:solidFill>
                  <a:schemeClr val="tx1"/>
                </a:solidFill>
              </a:defRPr>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en-US" smtClean="0"/>
              <a:t>Edit Master text styles</a:t>
            </a:r>
          </a:p>
        </p:txBody>
      </p:sp>
      <p:sp>
        <p:nvSpPr>
          <p:cNvPr id="4" name="Content Placeholder 3"/>
          <p:cNvSpPr>
            <a:spLocks noGrp="1"/>
          </p:cNvSpPr>
          <p:nvPr>
            <p:ph sz="half" idx="2"/>
          </p:nvPr>
        </p:nvSpPr>
        <p:spPr>
          <a:xfrm>
            <a:off x="1403968" y="19733630"/>
            <a:ext cx="9237385" cy="1972295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1501366" y="13756436"/>
            <a:ext cx="8694189" cy="5190073"/>
          </a:xfrm>
        </p:spPr>
        <p:txBody>
          <a:bodyPr anchor="b">
            <a:normAutofit/>
          </a:bodyPr>
          <a:lstStyle>
            <a:lvl1pPr marL="0" indent="0">
              <a:buNone/>
              <a:defRPr sz="6614" b="0">
                <a:solidFill>
                  <a:schemeClr val="tx1"/>
                </a:solidFill>
              </a:defRPr>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en-US" smtClean="0"/>
              <a:t>Edit Master text styles</a:t>
            </a:r>
          </a:p>
        </p:txBody>
      </p:sp>
      <p:sp>
        <p:nvSpPr>
          <p:cNvPr id="6" name="Content Placeholder 5"/>
          <p:cNvSpPr>
            <a:spLocks noGrp="1"/>
          </p:cNvSpPr>
          <p:nvPr>
            <p:ph sz="quarter" idx="4"/>
          </p:nvPr>
        </p:nvSpPr>
        <p:spPr>
          <a:xfrm>
            <a:off x="10965346" y="19733630"/>
            <a:ext cx="9230209" cy="1972295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0959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332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94772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03969" y="9600142"/>
            <a:ext cx="7289840" cy="10080149"/>
          </a:xfrm>
        </p:spPr>
        <p:txBody>
          <a:bodyPr anchor="b"/>
          <a:lstStyle>
            <a:lvl1pPr algn="l">
              <a:defRPr sz="7559"/>
            </a:lvl1pPr>
          </a:lstStyle>
          <a:p>
            <a:r>
              <a:rPr lang="en-US" smtClean="0"/>
              <a:t>Click to edit Master title style</a:t>
            </a:r>
            <a:endParaRPr lang="en-US" dirty="0"/>
          </a:p>
        </p:txBody>
      </p:sp>
      <p:sp>
        <p:nvSpPr>
          <p:cNvPr id="3" name="Content Placeholder 2"/>
          <p:cNvSpPr>
            <a:spLocks noGrp="1"/>
          </p:cNvSpPr>
          <p:nvPr>
            <p:ph idx="1"/>
          </p:nvPr>
        </p:nvSpPr>
        <p:spPr>
          <a:xfrm>
            <a:off x="9179798" y="4704070"/>
            <a:ext cx="11015758" cy="34752513"/>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03969" y="19680291"/>
            <a:ext cx="7289840" cy="19776292"/>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66831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03969" y="9600142"/>
            <a:ext cx="9627497" cy="10080149"/>
          </a:xfrm>
        </p:spPr>
        <p:txBody>
          <a:bodyPr anchor="b"/>
          <a:lstStyle>
            <a:lvl1pPr algn="l">
              <a:defRPr sz="755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21457" y="4732303"/>
            <a:ext cx="8679102" cy="34724280"/>
          </a:xfrm>
        </p:spPr>
        <p:txBody>
          <a:bodyPr anchor="t"/>
          <a:lstStyle>
            <a:lvl1pPr marL="0" indent="0">
              <a:buNone/>
              <a:defRPr sz="7559"/>
            </a:lvl1pPr>
            <a:lvl2pPr marL="1079998" indent="0">
              <a:buNone/>
              <a:defRPr sz="6614"/>
            </a:lvl2pPr>
            <a:lvl3pPr marL="2159996" indent="0">
              <a:buNone/>
              <a:defRPr sz="5669"/>
            </a:lvl3pPr>
            <a:lvl4pPr marL="3239994" indent="0">
              <a:buNone/>
              <a:defRPr sz="4724"/>
            </a:lvl4pPr>
            <a:lvl5pPr marL="4319991" indent="0">
              <a:buNone/>
              <a:defRPr sz="4724"/>
            </a:lvl5pPr>
            <a:lvl6pPr marL="5399989" indent="0">
              <a:buNone/>
              <a:defRPr sz="4724"/>
            </a:lvl6pPr>
            <a:lvl7pPr marL="6479987" indent="0">
              <a:buNone/>
              <a:defRPr sz="4724"/>
            </a:lvl7pPr>
            <a:lvl8pPr marL="7559985" indent="0">
              <a:buNone/>
              <a:defRPr sz="4724"/>
            </a:lvl8pPr>
            <a:lvl9pPr marL="8639983" indent="0">
              <a:buNone/>
              <a:defRPr sz="4724"/>
            </a:lvl9pPr>
          </a:lstStyle>
          <a:p>
            <a:r>
              <a:rPr lang="en-US" smtClean="0"/>
              <a:t>Click icon to add picture</a:t>
            </a:r>
            <a:endParaRPr lang="en-US" dirty="0"/>
          </a:p>
        </p:txBody>
      </p:sp>
      <p:sp>
        <p:nvSpPr>
          <p:cNvPr id="4" name="Text Placeholder 3"/>
          <p:cNvSpPr>
            <a:spLocks noGrp="1"/>
          </p:cNvSpPr>
          <p:nvPr>
            <p:ph type="body" sz="half" idx="2"/>
          </p:nvPr>
        </p:nvSpPr>
        <p:spPr>
          <a:xfrm>
            <a:off x="1403969" y="19680291"/>
            <a:ext cx="9627497" cy="19776292"/>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24970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21599525" cy="7924800"/>
          </a:xfrm>
          <a:prstGeom prst="rect">
            <a:avLst/>
          </a:prstGeom>
        </p:spPr>
      </p:pic>
      <p:sp>
        <p:nvSpPr>
          <p:cNvPr id="2" name="Title Placeholder 1"/>
          <p:cNvSpPr>
            <a:spLocks noGrp="1"/>
          </p:cNvSpPr>
          <p:nvPr>
            <p:ph type="title"/>
          </p:nvPr>
        </p:nvSpPr>
        <p:spPr>
          <a:xfrm>
            <a:off x="5129887" y="4815019"/>
            <a:ext cx="15065669" cy="814517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03969" y="13824204"/>
            <a:ext cx="18791587" cy="256323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5146667" y="40040601"/>
            <a:ext cx="5048889" cy="2300034"/>
          </a:xfrm>
          <a:prstGeom prst="rect">
            <a:avLst/>
          </a:prstGeom>
        </p:spPr>
        <p:txBody>
          <a:bodyPr vert="horz" lIns="91440" tIns="45720" rIns="91440" bIns="45720" rtlCol="0" anchor="ctr"/>
          <a:lstStyle>
            <a:lvl1pPr algn="r">
              <a:defRPr sz="2480">
                <a:solidFill>
                  <a:schemeClr val="tx1">
                    <a:tint val="75000"/>
                  </a:schemeClr>
                </a:solidFill>
              </a:defRPr>
            </a:lvl1pPr>
          </a:lstStyle>
          <a:p>
            <a:fld id="{48A87A34-81AB-432B-8DAE-1953F412C126}" type="datetimeFigureOut">
              <a:rPr lang="en-US" smtClean="0"/>
              <a:pPr/>
              <a:t>1/20/2021</a:t>
            </a:fld>
            <a:endParaRPr lang="en-US" dirty="0"/>
          </a:p>
        </p:txBody>
      </p:sp>
      <p:sp>
        <p:nvSpPr>
          <p:cNvPr id="5" name="Footer Placeholder 4"/>
          <p:cNvSpPr>
            <a:spLocks noGrp="1"/>
          </p:cNvSpPr>
          <p:nvPr>
            <p:ph type="ftr" sz="quarter" idx="3"/>
          </p:nvPr>
        </p:nvSpPr>
        <p:spPr>
          <a:xfrm>
            <a:off x="1403969" y="40037420"/>
            <a:ext cx="13418705" cy="2300034"/>
          </a:xfrm>
          <a:prstGeom prst="rect">
            <a:avLst/>
          </a:prstGeom>
        </p:spPr>
        <p:txBody>
          <a:bodyPr vert="horz" lIns="91440" tIns="45720" rIns="91440" bIns="45720" rtlCol="0" anchor="ctr"/>
          <a:lstStyle>
            <a:lvl1pPr algn="l">
              <a:defRPr sz="24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524659" y="2400045"/>
            <a:ext cx="4670897" cy="2300034"/>
          </a:xfrm>
          <a:prstGeom prst="rect">
            <a:avLst/>
          </a:prstGeom>
        </p:spPr>
        <p:txBody>
          <a:bodyPr vert="horz" lIns="91440" tIns="45720" rIns="91440" bIns="45720" rtlCol="0" anchor="ctr"/>
          <a:lstStyle>
            <a:lvl1pPr algn="r">
              <a:defRPr sz="248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00617282"/>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Lst>
  <p:txStyles>
    <p:titleStyle>
      <a:lvl1pPr algn="r" defTabSz="2159996" rtl="0" eaLnBrk="1" latinLnBrk="0" hangingPunct="1">
        <a:lnSpc>
          <a:spcPct val="90000"/>
        </a:lnSpc>
        <a:spcBef>
          <a:spcPct val="0"/>
        </a:spcBef>
        <a:buNone/>
        <a:defRPr sz="9449" kern="1200" cap="all" baseline="0">
          <a:solidFill>
            <a:schemeClr val="tx1"/>
          </a:solidFill>
          <a:latin typeface="+mj-lt"/>
          <a:ea typeface="+mj-ea"/>
          <a:cs typeface="+mj-cs"/>
        </a:defRPr>
      </a:lvl1pPr>
    </p:titleStyle>
    <p:bodyStyle>
      <a:lvl1pPr marL="539999" indent="-539999" algn="l" defTabSz="2159996" rtl="0" eaLnBrk="1" latinLnBrk="0" hangingPunct="1">
        <a:lnSpc>
          <a:spcPct val="90000"/>
        </a:lnSpc>
        <a:spcBef>
          <a:spcPts val="2362"/>
        </a:spcBef>
        <a:buFont typeface="Arial" panose="020B0604020202020204" pitchFamily="34" charset="0"/>
        <a:buChar char="•"/>
        <a:defRPr sz="5197" kern="1200">
          <a:solidFill>
            <a:schemeClr val="tx1"/>
          </a:solidFill>
          <a:latin typeface="+mn-lt"/>
          <a:ea typeface="+mn-ea"/>
          <a:cs typeface="+mn-cs"/>
        </a:defRPr>
      </a:lvl1pPr>
      <a:lvl2pPr marL="1619997" indent="-539999" algn="l" defTabSz="2159996" rtl="0" eaLnBrk="1" latinLnBrk="0" hangingPunct="1">
        <a:lnSpc>
          <a:spcPct val="90000"/>
        </a:lnSpc>
        <a:spcBef>
          <a:spcPts val="1181"/>
        </a:spcBef>
        <a:buFont typeface="Arial" panose="020B0604020202020204" pitchFamily="34" charset="0"/>
        <a:buChar char="•"/>
        <a:defRPr sz="4724" kern="1200">
          <a:solidFill>
            <a:schemeClr val="tx1"/>
          </a:solidFill>
          <a:latin typeface="+mn-lt"/>
          <a:ea typeface="+mn-ea"/>
          <a:cs typeface="+mn-cs"/>
        </a:defRPr>
      </a:lvl2pPr>
      <a:lvl3pPr marL="2699995"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3pPr>
      <a:lvl4pPr marL="3779992" indent="-539999" algn="l" defTabSz="2159996" rtl="0" eaLnBrk="1" latinLnBrk="0" hangingPunct="1">
        <a:lnSpc>
          <a:spcPct val="90000"/>
        </a:lnSpc>
        <a:spcBef>
          <a:spcPts val="1181"/>
        </a:spcBef>
        <a:buFont typeface="Arial" panose="020B0604020202020204" pitchFamily="34" charset="0"/>
        <a:buChar char="•"/>
        <a:defRPr sz="3780" kern="1200">
          <a:solidFill>
            <a:schemeClr val="tx1"/>
          </a:solidFill>
          <a:latin typeface="+mn-lt"/>
          <a:ea typeface="+mn-ea"/>
          <a:cs typeface="+mn-cs"/>
        </a:defRPr>
      </a:lvl4pPr>
      <a:lvl5pPr marL="4859990" indent="-539999" algn="l" defTabSz="2159996" rtl="0" eaLnBrk="1" latinLnBrk="0" hangingPunct="1">
        <a:lnSpc>
          <a:spcPct val="90000"/>
        </a:lnSpc>
        <a:spcBef>
          <a:spcPts val="1181"/>
        </a:spcBef>
        <a:buFont typeface="Arial" panose="020B0604020202020204" pitchFamily="34" charset="0"/>
        <a:buChar char="•"/>
        <a:defRPr sz="3780" kern="1200">
          <a:solidFill>
            <a:schemeClr val="tx1"/>
          </a:solidFill>
          <a:latin typeface="+mn-lt"/>
          <a:ea typeface="+mn-ea"/>
          <a:cs typeface="+mn-cs"/>
        </a:defRPr>
      </a:lvl5pPr>
      <a:lvl6pPr marL="5939988" indent="-539999" algn="l" defTabSz="2159996" rtl="0" eaLnBrk="1" latinLnBrk="0" hangingPunct="1">
        <a:lnSpc>
          <a:spcPct val="90000"/>
        </a:lnSpc>
        <a:spcBef>
          <a:spcPts val="1181"/>
        </a:spcBef>
        <a:buFont typeface="Arial" panose="020B0604020202020204" pitchFamily="34" charset="0"/>
        <a:buChar char="•"/>
        <a:defRPr sz="3780" kern="1200">
          <a:solidFill>
            <a:schemeClr val="tx1"/>
          </a:solidFill>
          <a:latin typeface="+mn-lt"/>
          <a:ea typeface="+mn-ea"/>
          <a:cs typeface="+mn-cs"/>
        </a:defRPr>
      </a:lvl6pPr>
      <a:lvl7pPr marL="7019986" indent="-539999" algn="l" defTabSz="2159996" rtl="0" eaLnBrk="1" latinLnBrk="0" hangingPunct="1">
        <a:lnSpc>
          <a:spcPct val="90000"/>
        </a:lnSpc>
        <a:spcBef>
          <a:spcPts val="1181"/>
        </a:spcBef>
        <a:buFont typeface="Arial" panose="020B0604020202020204" pitchFamily="34" charset="0"/>
        <a:buChar char="•"/>
        <a:defRPr sz="3780" kern="1200">
          <a:solidFill>
            <a:schemeClr val="tx1"/>
          </a:solidFill>
          <a:latin typeface="+mn-lt"/>
          <a:ea typeface="+mn-ea"/>
          <a:cs typeface="+mn-cs"/>
        </a:defRPr>
      </a:lvl7pPr>
      <a:lvl8pPr marL="8099984" indent="-539999" algn="l" defTabSz="2159996" rtl="0" eaLnBrk="1" latinLnBrk="0" hangingPunct="1">
        <a:lnSpc>
          <a:spcPct val="90000"/>
        </a:lnSpc>
        <a:spcBef>
          <a:spcPts val="1181"/>
        </a:spcBef>
        <a:buFont typeface="Arial" panose="020B0604020202020204" pitchFamily="34" charset="0"/>
        <a:buChar char="•"/>
        <a:defRPr sz="3780" kern="1200">
          <a:solidFill>
            <a:schemeClr val="tx1"/>
          </a:solidFill>
          <a:latin typeface="+mn-lt"/>
          <a:ea typeface="+mn-ea"/>
          <a:cs typeface="+mn-cs"/>
        </a:defRPr>
      </a:lvl8pPr>
      <a:lvl9pPr marL="9179982" indent="-539999" algn="l" defTabSz="2159996" rtl="0" eaLnBrk="1" latinLnBrk="0" hangingPunct="1">
        <a:lnSpc>
          <a:spcPct val="90000"/>
        </a:lnSpc>
        <a:spcBef>
          <a:spcPts val="1181"/>
        </a:spcBef>
        <a:buFont typeface="Arial" panose="020B0604020202020204" pitchFamily="34" charset="0"/>
        <a:buChar char="•"/>
        <a:defRPr sz="3780" kern="1200">
          <a:solidFill>
            <a:schemeClr val="tx1"/>
          </a:solidFill>
          <a:latin typeface="+mn-lt"/>
          <a:ea typeface="+mn-ea"/>
          <a:cs typeface="+mn-cs"/>
        </a:defRPr>
      </a:lvl9pPr>
    </p:bodyStyle>
    <p:otherStyle>
      <a:defPPr>
        <a:defRPr lang="en-US"/>
      </a:defPPr>
      <a:lvl1pPr marL="0" algn="l" defTabSz="2159996" rtl="0" eaLnBrk="1" latinLnBrk="0" hangingPunct="1">
        <a:defRPr sz="4252" kern="1200">
          <a:solidFill>
            <a:schemeClr val="tx1"/>
          </a:solidFill>
          <a:latin typeface="+mn-lt"/>
          <a:ea typeface="+mn-ea"/>
          <a:cs typeface="+mn-cs"/>
        </a:defRPr>
      </a:lvl1pPr>
      <a:lvl2pPr marL="1079998" algn="l" defTabSz="2159996" rtl="0" eaLnBrk="1" latinLnBrk="0" hangingPunct="1">
        <a:defRPr sz="4252" kern="1200">
          <a:solidFill>
            <a:schemeClr val="tx1"/>
          </a:solidFill>
          <a:latin typeface="+mn-lt"/>
          <a:ea typeface="+mn-ea"/>
          <a:cs typeface="+mn-cs"/>
        </a:defRPr>
      </a:lvl2pPr>
      <a:lvl3pPr marL="2159996" algn="l" defTabSz="2159996" rtl="0" eaLnBrk="1" latinLnBrk="0" hangingPunct="1">
        <a:defRPr sz="4252" kern="1200">
          <a:solidFill>
            <a:schemeClr val="tx1"/>
          </a:solidFill>
          <a:latin typeface="+mn-lt"/>
          <a:ea typeface="+mn-ea"/>
          <a:cs typeface="+mn-cs"/>
        </a:defRPr>
      </a:lvl3pPr>
      <a:lvl4pPr marL="3239994" algn="l" defTabSz="2159996" rtl="0" eaLnBrk="1" latinLnBrk="0" hangingPunct="1">
        <a:defRPr sz="4252" kern="1200">
          <a:solidFill>
            <a:schemeClr val="tx1"/>
          </a:solidFill>
          <a:latin typeface="+mn-lt"/>
          <a:ea typeface="+mn-ea"/>
          <a:cs typeface="+mn-cs"/>
        </a:defRPr>
      </a:lvl4pPr>
      <a:lvl5pPr marL="4319991" algn="l" defTabSz="2159996" rtl="0" eaLnBrk="1" latinLnBrk="0" hangingPunct="1">
        <a:defRPr sz="4252" kern="1200">
          <a:solidFill>
            <a:schemeClr val="tx1"/>
          </a:solidFill>
          <a:latin typeface="+mn-lt"/>
          <a:ea typeface="+mn-ea"/>
          <a:cs typeface="+mn-cs"/>
        </a:defRPr>
      </a:lvl5pPr>
      <a:lvl6pPr marL="5399989" algn="l" defTabSz="2159996" rtl="0" eaLnBrk="1" latinLnBrk="0" hangingPunct="1">
        <a:defRPr sz="4252" kern="1200">
          <a:solidFill>
            <a:schemeClr val="tx1"/>
          </a:solidFill>
          <a:latin typeface="+mn-lt"/>
          <a:ea typeface="+mn-ea"/>
          <a:cs typeface="+mn-cs"/>
        </a:defRPr>
      </a:lvl6pPr>
      <a:lvl7pPr marL="6479987" algn="l" defTabSz="2159996" rtl="0" eaLnBrk="1" latinLnBrk="0" hangingPunct="1">
        <a:defRPr sz="4252" kern="1200">
          <a:solidFill>
            <a:schemeClr val="tx1"/>
          </a:solidFill>
          <a:latin typeface="+mn-lt"/>
          <a:ea typeface="+mn-ea"/>
          <a:cs typeface="+mn-cs"/>
        </a:defRPr>
      </a:lvl7pPr>
      <a:lvl8pPr marL="7559985" algn="l" defTabSz="2159996" rtl="0" eaLnBrk="1" latinLnBrk="0" hangingPunct="1">
        <a:defRPr sz="4252" kern="1200">
          <a:solidFill>
            <a:schemeClr val="tx1"/>
          </a:solidFill>
          <a:latin typeface="+mn-lt"/>
          <a:ea typeface="+mn-ea"/>
          <a:cs typeface="+mn-cs"/>
        </a:defRPr>
      </a:lvl8pPr>
      <a:lvl9pPr marL="8639983" algn="l" defTabSz="2159996" rtl="0" eaLnBrk="1" latinLnBrk="0" hangingPunct="1">
        <a:defRPr sz="42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9043" y="8039953"/>
            <a:ext cx="21599525" cy="0"/>
          </a:xfrm>
          <a:prstGeom prst="line">
            <a:avLst/>
          </a:prstGeom>
          <a:ln w="92075"/>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58163" y="10799544"/>
            <a:ext cx="7083671" cy="156966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id-ID" sz="9600" b="1" dirty="0">
                <a:ln/>
                <a:latin typeface="Arial" panose="020B0604020202020204" pitchFamily="34" charset="0"/>
                <a:cs typeface="Arial" panose="020B0604020202020204" pitchFamily="34" charset="0"/>
              </a:rPr>
              <a:t>Pengantar </a:t>
            </a:r>
            <a:endParaRPr lang="en-US" sz="9600" b="1" dirty="0">
              <a:ln/>
              <a:latin typeface="Arial" panose="020B0604020202020204" pitchFamily="34" charset="0"/>
              <a:cs typeface="Arial" panose="020B0604020202020204" pitchFamily="34" charset="0"/>
            </a:endParaRPr>
          </a:p>
        </p:txBody>
      </p:sp>
      <p:sp>
        <p:nvSpPr>
          <p:cNvPr id="17" name="Rectangle 16"/>
          <p:cNvSpPr/>
          <p:nvPr/>
        </p:nvSpPr>
        <p:spPr>
          <a:xfrm>
            <a:off x="10790720" y="14941464"/>
            <a:ext cx="4362895" cy="4616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just"/>
            <a:endParaRPr lang="id-ID" sz="1200" dirty="0">
              <a:ln/>
              <a:latin typeface="Arial" panose="020B0604020202020204" pitchFamily="34" charset="0"/>
              <a:cs typeface="Arial" panose="020B0604020202020204" pitchFamily="34" charset="0"/>
            </a:endParaRPr>
          </a:p>
          <a:p>
            <a:pPr algn="just"/>
            <a:r>
              <a:rPr lang="id-ID" sz="1200" dirty="0">
                <a:ln/>
                <a:latin typeface="Arial" panose="020B0604020202020204" pitchFamily="34" charset="0"/>
                <a:cs typeface="Arial" panose="020B0604020202020204" pitchFamily="34" charset="0"/>
              </a:rPr>
              <a:t>  </a:t>
            </a:r>
            <a:endParaRPr lang="en-US" sz="1200" dirty="0">
              <a:ln/>
              <a:latin typeface="Arial" panose="020B0604020202020204" pitchFamily="34" charset="0"/>
              <a:cs typeface="Arial" panose="020B0604020202020204" pitchFamily="34" charset="0"/>
            </a:endParaRPr>
          </a:p>
        </p:txBody>
      </p:sp>
      <p:sp>
        <p:nvSpPr>
          <p:cNvPr id="18" name="Rectangle 17"/>
          <p:cNvSpPr/>
          <p:nvPr/>
        </p:nvSpPr>
        <p:spPr>
          <a:xfrm>
            <a:off x="358163" y="12532809"/>
            <a:ext cx="20883436" cy="794063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id-ID" sz="2800" dirty="0">
                <a:ln/>
                <a:latin typeface="Arial" panose="020B0604020202020204" pitchFamily="34" charset="0"/>
                <a:cs typeface="Arial" panose="020B0604020202020204" pitchFamily="34" charset="0"/>
              </a:rPr>
              <a:t>Lembar informasi Aturan dikeluarkan oleh Direktorat Administrasi Pendidikan dan Penerimaan Mahasiswa Baru (Dit APPMB)-IPB dengan tujuan untuk menginternalisasi aturan administrasi pendidikan yang sudah tercantum dalam Buku Panduan Pendidikan Program Sarjana IPB. </a:t>
            </a:r>
          </a:p>
          <a:p>
            <a:pPr algn="just"/>
            <a:endParaRPr lang="id-ID" sz="1600" b="1" dirty="0">
              <a:ln/>
              <a:latin typeface="Arial" panose="020B0604020202020204" pitchFamily="34" charset="0"/>
              <a:cs typeface="Arial" panose="020B0604020202020204" pitchFamily="34" charset="0"/>
            </a:endParaRPr>
          </a:p>
          <a:p>
            <a:pPr lvl="0" algn="just"/>
            <a:r>
              <a:rPr lang="de-DE" sz="2800" dirty="0">
                <a:latin typeface="Arial" panose="020B0604020202020204" pitchFamily="34" charset="0"/>
                <a:cs typeface="Arial" panose="020B0604020202020204" pitchFamily="34" charset="0"/>
              </a:rPr>
              <a:t>Satu tahun akademik penyelenggaraan perkuliahan dibagi menjadi dua semester, semester ganjil dan semester genap, yang diatur dalam kalender akademik </a:t>
            </a:r>
            <a:r>
              <a:rPr lang="id-ID" sz="2800" dirty="0">
                <a:latin typeface="Arial" panose="020B0604020202020204" pitchFamily="34" charset="0"/>
                <a:cs typeface="Arial" panose="020B0604020202020204" pitchFamily="34" charset="0"/>
              </a:rPr>
              <a:t>dan</a:t>
            </a:r>
            <a:r>
              <a:rPr lang="de-DE" sz="2800" dirty="0">
                <a:latin typeface="Arial" panose="020B0604020202020204" pitchFamily="34" charset="0"/>
                <a:cs typeface="Arial" panose="020B0604020202020204" pitchFamily="34" charset="0"/>
              </a:rPr>
              <a:t> ditetapkan dengan SK Rektor.</a:t>
            </a:r>
            <a:r>
              <a:rPr lang="id-ID" sz="2800" dirty="0">
                <a:latin typeface="Arial" panose="020B0604020202020204" pitchFamily="34" charset="0"/>
                <a:cs typeface="Arial" panose="020B0604020202020204" pitchFamily="34" charset="0"/>
              </a:rPr>
              <a:t> </a:t>
            </a:r>
            <a:r>
              <a:rPr lang="de-DE" sz="2800" dirty="0">
                <a:latin typeface="Arial" panose="020B0604020202020204" pitchFamily="34" charset="0"/>
                <a:cs typeface="Arial" panose="020B0604020202020204" pitchFamily="34" charset="0"/>
              </a:rPr>
              <a:t>Waktu perkuliahan dimulai pukul 07.00-18.00. Dalam keadaan tertentu atas izin Rektor, perkuliahan dapat dilakukan sampai pukul 22.00</a:t>
            </a:r>
            <a:r>
              <a:rPr lang="id-ID" sz="2800" dirty="0">
                <a:latin typeface="Arial" panose="020B0604020202020204" pitchFamily="34" charset="0"/>
                <a:cs typeface="Arial" panose="020B0604020202020204" pitchFamily="34" charset="0"/>
              </a:rPr>
              <a:t>. Peserta perkuliahan dianggap sah apabila memiliki Kartu Studi Mahasiswa (KSM) dan tercantum dalam Daftar Peserta Perkuliahan yang diterbitkan oleh Direktorat Administrasi Pendidikan dan Penerimaan Mahasisa Baru. Mahasiswa diwajibkan mengikuti seluruh kegiatan perkuliahan (kuliah dan praktikum) mata kuliah yang tercantum dalam KSM yang bersangkutan.</a:t>
            </a:r>
          </a:p>
          <a:p>
            <a:pPr lvl="0" algn="just"/>
            <a:endParaRPr lang="id-ID" sz="1600" dirty="0">
              <a:latin typeface="Arial" panose="020B0604020202020204" pitchFamily="34" charset="0"/>
              <a:cs typeface="Arial" panose="020B0604020202020204" pitchFamily="34" charset="0"/>
            </a:endParaRPr>
          </a:p>
          <a:p>
            <a:pPr lvl="0" algn="just"/>
            <a:r>
              <a:rPr lang="id-ID" sz="2800" dirty="0">
                <a:latin typeface="Arial" panose="020B0604020202020204" pitchFamily="34" charset="0"/>
                <a:cs typeface="Arial" panose="020B0604020202020204" pitchFamily="34" charset="0"/>
              </a:rPr>
              <a:t>Beban studi mahasiswa dalam 1 (satu) semester ditentukan atas dasar kemampuan akademik dan waktu rata-rata yang dipunyai mahasiswa masing-masing. Untuk mahasiswa Program Pendidikan Kompetensi Umum (PPKU), pengambilan beban studi awal disesuaikan dengan paket yang ditawarkan. Beban studi maksimum bagi seorang mahasiswa tiap semester ditentukan oleh Indeks Prestasi (IP) mahasiswa yang bersangkutan pada semester sebelumnya. Mahasiswa yang baru menyelesaikan studi di PPKU, beban studinya ditentukan oleh IPK selama di PKU. </a:t>
            </a:r>
          </a:p>
          <a:p>
            <a:pPr lvl="0"/>
            <a:endParaRPr lang="id-ID" sz="2800" dirty="0">
              <a:latin typeface="Arial" panose="020B0604020202020204" pitchFamily="34" charset="0"/>
              <a:cs typeface="Arial" panose="020B0604020202020204" pitchFamily="34" charset="0"/>
            </a:endParaRPr>
          </a:p>
          <a:p>
            <a:pPr lvl="0"/>
            <a:endParaRPr lang="id-ID" sz="2800" dirty="0">
              <a:ln/>
              <a:latin typeface="Arial" panose="020B0604020202020204" pitchFamily="34" charset="0"/>
              <a:cs typeface="Arial" panose="020B0604020202020204" pitchFamily="34" charset="0"/>
            </a:endParaRPr>
          </a:p>
          <a:p>
            <a:pPr lvl="0"/>
            <a:endParaRPr lang="en-US" sz="2800" dirty="0">
              <a:ln/>
              <a:latin typeface="Arial" panose="020B0604020202020204" pitchFamily="34" charset="0"/>
              <a:cs typeface="Arial" panose="020B0604020202020204" pitchFamily="34" charset="0"/>
            </a:endParaRPr>
          </a:p>
        </p:txBody>
      </p:sp>
      <p:sp>
        <p:nvSpPr>
          <p:cNvPr id="29" name="Rectangle 28"/>
          <p:cNvSpPr/>
          <p:nvPr/>
        </p:nvSpPr>
        <p:spPr>
          <a:xfrm>
            <a:off x="371041" y="21139264"/>
            <a:ext cx="10410233" cy="1966692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514350" indent="-514350" algn="just">
              <a:buFont typeface="+mj-lt"/>
              <a:buAutoNum type="arabicPeriod"/>
            </a:pPr>
            <a:r>
              <a:rPr lang="id-ID" sz="2800" b="1" dirty="0">
                <a:ln/>
                <a:solidFill>
                  <a:srgbClr val="C00000"/>
                </a:solidFill>
                <a:latin typeface="Arial" panose="020B0604020202020204" pitchFamily="34" charset="0"/>
                <a:cs typeface="Arial" panose="020B0604020202020204" pitchFamily="34" charset="0"/>
              </a:rPr>
              <a:t>Saya mahasiswa semester 2. memasuki semester 3, beban studi sks maksimum mahasiswa dihitung berdasarkan IP atau IPK? </a:t>
            </a:r>
          </a:p>
          <a:p>
            <a:pPr marL="533400" algn="just"/>
            <a:r>
              <a:rPr lang="id-ID" sz="2800" dirty="0">
                <a:ln/>
                <a:latin typeface="Arial" panose="020B0604020202020204" pitchFamily="34" charset="0"/>
                <a:cs typeface="Arial" panose="020B0604020202020204" pitchFamily="34" charset="0"/>
              </a:rPr>
              <a:t>Khusus untuk mahasiswa Tingkat I ke Tingkat II atau semester 2 ke semester 3, beban studi maksmimum dihitung berdasarkan IPK, bukan IP. Untuk mahasiswa semester 4 beban studi maksimum ditentukan oleh IP semester sebelumnya. </a:t>
            </a:r>
          </a:p>
          <a:p>
            <a:pPr marL="180975" algn="just"/>
            <a:endParaRPr lang="id-ID" sz="1200" dirty="0">
              <a:ln/>
              <a:latin typeface="Arial" panose="020B0604020202020204" pitchFamily="34" charset="0"/>
              <a:cs typeface="Arial" panose="020B0604020202020204" pitchFamily="34" charset="0"/>
            </a:endParaRPr>
          </a:p>
          <a:p>
            <a:pPr marL="342900" indent="-342900"/>
            <a:r>
              <a:rPr lang="id-ID" sz="2800" b="1" dirty="0">
                <a:ln/>
                <a:solidFill>
                  <a:srgbClr val="C00000"/>
                </a:solidFill>
                <a:latin typeface="Arial" panose="020B0604020202020204" pitchFamily="34" charset="0"/>
                <a:cs typeface="Arial" panose="020B0604020202020204" pitchFamily="34" charset="0"/>
              </a:rPr>
              <a:t>2. Berapa maksimum sks yang harus diambil oleh mahasiswa ? </a:t>
            </a:r>
          </a:p>
          <a:p>
            <a:pPr marL="179388" indent="1588" algn="just"/>
            <a:endParaRPr lang="id-ID" sz="2800" dirty="0">
              <a:ln/>
              <a:latin typeface="Arial" panose="020B0604020202020204" pitchFamily="34" charset="0"/>
              <a:cs typeface="Arial" panose="020B0604020202020204" pitchFamily="34" charset="0"/>
            </a:endParaRPr>
          </a:p>
          <a:p>
            <a:pPr marL="179388" indent="1588" algn="just"/>
            <a:endParaRPr lang="id-ID" sz="2800" dirty="0">
              <a:ln/>
              <a:latin typeface="Arial" panose="020B0604020202020204" pitchFamily="34" charset="0"/>
              <a:cs typeface="Arial" panose="020B0604020202020204" pitchFamily="34" charset="0"/>
            </a:endParaRPr>
          </a:p>
          <a:p>
            <a:pPr marL="179388" indent="1588" algn="just"/>
            <a:endParaRPr lang="id-ID" sz="2800" dirty="0">
              <a:ln/>
              <a:latin typeface="Arial" panose="020B0604020202020204" pitchFamily="34" charset="0"/>
              <a:cs typeface="Arial" panose="020B0604020202020204" pitchFamily="34" charset="0"/>
            </a:endParaRPr>
          </a:p>
          <a:p>
            <a:pPr marL="179388" indent="1588" algn="just"/>
            <a:r>
              <a:rPr lang="id-ID" sz="2800" dirty="0">
                <a:ln/>
                <a:latin typeface="Arial" panose="020B0604020202020204" pitchFamily="34" charset="0"/>
                <a:cs typeface="Arial" panose="020B0604020202020204" pitchFamily="34" charset="0"/>
              </a:rPr>
              <a:t> </a:t>
            </a:r>
          </a:p>
          <a:p>
            <a:pPr marL="179388" indent="-179388" algn="just"/>
            <a:endParaRPr lang="id-ID" sz="2800" dirty="0">
              <a:ln/>
              <a:latin typeface="Arial" panose="020B0604020202020204" pitchFamily="34" charset="0"/>
              <a:cs typeface="Arial" panose="020B0604020202020204" pitchFamily="34" charset="0"/>
            </a:endParaRPr>
          </a:p>
          <a:p>
            <a:pPr marL="179388" indent="-179388" algn="just"/>
            <a:endParaRPr lang="id-ID" sz="1400" dirty="0">
              <a:ln/>
              <a:latin typeface="Arial" panose="020B0604020202020204" pitchFamily="34" charset="0"/>
              <a:cs typeface="Arial" panose="020B0604020202020204" pitchFamily="34" charset="0"/>
            </a:endParaRPr>
          </a:p>
          <a:p>
            <a:pPr marL="533400" indent="-533400" algn="just"/>
            <a:r>
              <a:rPr lang="id-ID" sz="2800" b="1" dirty="0" smtClean="0">
                <a:ln/>
                <a:solidFill>
                  <a:srgbClr val="C00000"/>
                </a:solidFill>
                <a:latin typeface="Arial" panose="020B0604020202020204" pitchFamily="34" charset="0"/>
                <a:cs typeface="Arial" panose="020B0604020202020204" pitchFamily="34" charset="0"/>
              </a:rPr>
              <a:t>3</a:t>
            </a:r>
            <a:r>
              <a:rPr lang="id-ID" sz="2800" b="1" dirty="0">
                <a:ln/>
                <a:solidFill>
                  <a:srgbClr val="C00000"/>
                </a:solidFill>
                <a:latin typeface="Arial" panose="020B0604020202020204" pitchFamily="34" charset="0"/>
                <a:cs typeface="Arial" panose="020B0604020202020204" pitchFamily="34" charset="0"/>
              </a:rPr>
              <a:t>. Apakah ada beban studi minimun bagi seorang mahasiswa? </a:t>
            </a:r>
          </a:p>
          <a:p>
            <a:pPr marL="533400" algn="just"/>
            <a:r>
              <a:rPr lang="id-ID" sz="2800" b="1" dirty="0">
                <a:ln/>
                <a:solidFill>
                  <a:srgbClr val="C00000"/>
                </a:solidFill>
                <a:latin typeface="Arial" panose="020B0604020202020204" pitchFamily="34" charset="0"/>
                <a:cs typeface="Arial" panose="020B0604020202020204" pitchFamily="34" charset="0"/>
              </a:rPr>
              <a:t>Ada</a:t>
            </a:r>
            <a:r>
              <a:rPr lang="id-ID" sz="2800" dirty="0">
                <a:ln/>
                <a:latin typeface="Arial" panose="020B0604020202020204" pitchFamily="34" charset="0"/>
                <a:cs typeface="Arial" panose="020B0604020202020204" pitchFamily="34" charset="0"/>
              </a:rPr>
              <a:t>. Beban studi minimum bagi mahasiswa adalah 12 sks per semester. Mahasiswa dapat mengambil beban sks kurang dari 12 sks bilamana ada alasan yang sah atau sisa beban studinya kurang dari 12 sks. . </a:t>
            </a:r>
          </a:p>
          <a:p>
            <a:pPr marL="179388" algn="just"/>
            <a:endParaRPr lang="id-ID" sz="1200" b="1" dirty="0">
              <a:ln/>
              <a:solidFill>
                <a:srgbClr val="C00000"/>
              </a:solidFill>
              <a:latin typeface="Arial" panose="020B0604020202020204" pitchFamily="34" charset="0"/>
              <a:cs typeface="Arial" panose="020B0604020202020204" pitchFamily="34" charset="0"/>
            </a:endParaRPr>
          </a:p>
          <a:p>
            <a:pPr marL="533400" indent="-533400" algn="just"/>
            <a:r>
              <a:rPr lang="id-ID" sz="2800" b="1" dirty="0" smtClean="0">
                <a:ln/>
                <a:solidFill>
                  <a:srgbClr val="C00000"/>
                </a:solidFill>
                <a:latin typeface="Arial" panose="020B0604020202020204" pitchFamily="34" charset="0"/>
                <a:cs typeface="Arial" panose="020B0604020202020204" pitchFamily="34" charset="0"/>
              </a:rPr>
              <a:t>4. Berapa </a:t>
            </a:r>
            <a:r>
              <a:rPr lang="id-ID" sz="2800" b="1" dirty="0">
                <a:ln/>
                <a:solidFill>
                  <a:srgbClr val="C00000"/>
                </a:solidFill>
                <a:latin typeface="Arial" panose="020B0604020202020204" pitchFamily="34" charset="0"/>
                <a:cs typeface="Arial" panose="020B0604020202020204" pitchFamily="34" charset="0"/>
              </a:rPr>
              <a:t>semester masa studi mahasiswa Program Sarjana?  jika mahasiswa belum menyelesaikan setelah batas masa studi bagaimana solusinya ?  </a:t>
            </a:r>
          </a:p>
          <a:p>
            <a:pPr marL="533400" algn="just"/>
            <a:r>
              <a:rPr lang="id-ID" sz="2800" dirty="0">
                <a:ln/>
                <a:latin typeface="Arial" panose="020B0604020202020204" pitchFamily="34" charset="0"/>
                <a:cs typeface="Arial" panose="020B0604020202020204" pitchFamily="34" charset="0"/>
              </a:rPr>
              <a:t>Masa studi maksimum </a:t>
            </a:r>
            <a:r>
              <a:rPr lang="id-ID" sz="2800" b="1" dirty="0">
                <a:ln/>
                <a:latin typeface="Arial" panose="020B0604020202020204" pitchFamily="34" charset="0"/>
                <a:cs typeface="Arial" panose="020B0604020202020204" pitchFamily="34" charset="0"/>
              </a:rPr>
              <a:t>program sarjana </a:t>
            </a:r>
            <a:r>
              <a:rPr lang="id-ID" sz="2800" dirty="0">
                <a:ln/>
                <a:latin typeface="Arial" panose="020B0604020202020204" pitchFamily="34" charset="0"/>
                <a:cs typeface="Arial" panose="020B0604020202020204" pitchFamily="34" charset="0"/>
              </a:rPr>
              <a:t>adalah 12 semester. </a:t>
            </a:r>
            <a:r>
              <a:rPr lang="id-ID" sz="2800" b="1" dirty="0">
                <a:ln/>
                <a:latin typeface="Arial" panose="020B0604020202020204" pitchFamily="34" charset="0"/>
                <a:cs typeface="Arial" panose="020B0604020202020204" pitchFamily="34" charset="0"/>
              </a:rPr>
              <a:t>Bagi mahasiswa asing dan mahasiswa program afirmasi</a:t>
            </a:r>
            <a:r>
              <a:rPr lang="id-ID" sz="2800" dirty="0">
                <a:ln/>
                <a:latin typeface="Arial" panose="020B0604020202020204" pitchFamily="34" charset="0"/>
                <a:cs typeface="Arial" panose="020B0604020202020204" pitchFamily="34" charset="0"/>
              </a:rPr>
              <a:t>, masa studi maksimum adalah 14 </a:t>
            </a:r>
            <a:r>
              <a:rPr lang="id-ID" sz="2800" dirty="0" smtClean="0">
                <a:ln/>
                <a:latin typeface="Arial" panose="020B0604020202020204" pitchFamily="34" charset="0"/>
                <a:cs typeface="Arial" panose="020B0604020202020204" pitchFamily="34" charset="0"/>
              </a:rPr>
              <a:t>semester. Jika </a:t>
            </a:r>
            <a:r>
              <a:rPr lang="id-ID" sz="2800" dirty="0">
                <a:ln/>
                <a:latin typeface="Arial" panose="020B0604020202020204" pitchFamily="34" charset="0"/>
                <a:cs typeface="Arial" panose="020B0604020202020204" pitchFamily="34" charset="0"/>
              </a:rPr>
              <a:t>mahasiswa belum selesai setelah melewati batas masa studi, dapat diberikan ijin perpanjangan masa studi. Izin perpanjangan masa studi adalah izin yang diberikan oleh Dekan berupa surat Keputusan Dekan kepada mahasiswa untuk menyelesaikan studi lebih dari batas waktu yang ditetapkan dengan alasan yang sah</a:t>
            </a:r>
          </a:p>
          <a:p>
            <a:pPr marL="179388" algn="just"/>
            <a:endParaRPr lang="id-ID" sz="1400" dirty="0">
              <a:ln/>
              <a:latin typeface="Arial" panose="020B0604020202020204" pitchFamily="34" charset="0"/>
              <a:cs typeface="Arial" panose="020B0604020202020204" pitchFamily="34" charset="0"/>
            </a:endParaRPr>
          </a:p>
          <a:p>
            <a:pPr marL="457200" indent="-457200" algn="just"/>
            <a:r>
              <a:rPr lang="id-ID" sz="2800" b="1" dirty="0">
                <a:ln/>
                <a:solidFill>
                  <a:srgbClr val="C00000"/>
                </a:solidFill>
                <a:latin typeface="Arial" panose="020B0604020202020204" pitchFamily="34" charset="0"/>
                <a:cs typeface="Arial" panose="020B0604020202020204" pitchFamily="34" charset="0"/>
              </a:rPr>
              <a:t>5. Masa studi saya kurang dari 10 semester, status saya PK, IP Semester ≤ 2, dan IPK saya ≤ 2,0. Apakah saya berpotensi untuk di dikeluarkan ?  </a:t>
            </a:r>
          </a:p>
          <a:p>
            <a:pPr marL="457200" algn="just"/>
            <a:r>
              <a:rPr lang="id-ID" sz="2800" dirty="0">
                <a:ln/>
                <a:latin typeface="Arial" panose="020B0604020202020204" pitchFamily="34" charset="0"/>
                <a:cs typeface="Arial" panose="020B0604020202020204" pitchFamily="34" charset="0"/>
              </a:rPr>
              <a:t>Mahasiswa yang belum mencapai batas waktu yang ditetapkan, tetapi mempunyai prestasi hasil belajar yang tidak memenuhi syarat, dapat dikeluarkan dari IPB dengan SK Rektor setelah memperhatikan pertimbangan Dekan atau Direktur PPKU. </a:t>
            </a:r>
          </a:p>
          <a:p>
            <a:pPr marL="179388" algn="just"/>
            <a:endParaRPr lang="id-ID" sz="2800" dirty="0">
              <a:ln/>
              <a:latin typeface="Arial" panose="020B0604020202020204" pitchFamily="34" charset="0"/>
              <a:cs typeface="Arial" panose="020B0604020202020204" pitchFamily="34" charset="0"/>
            </a:endParaRPr>
          </a:p>
        </p:txBody>
      </p:sp>
      <p:sp>
        <p:nvSpPr>
          <p:cNvPr id="32" name="Rectangle 31"/>
          <p:cNvSpPr/>
          <p:nvPr/>
        </p:nvSpPr>
        <p:spPr>
          <a:xfrm>
            <a:off x="-9042" y="19629676"/>
            <a:ext cx="21183078" cy="120032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id-ID" sz="7200" b="1" dirty="0">
                <a:ln>
                  <a:solidFill>
                    <a:srgbClr val="C00000"/>
                  </a:solidFill>
                </a:ln>
                <a:solidFill>
                  <a:srgbClr val="C00000"/>
                </a:solidFill>
                <a:latin typeface="Arial Black" panose="020B0A04020102020204" pitchFamily="34" charset="0"/>
              </a:rPr>
              <a:t>Serba Serbi Perkuliahan (1)</a:t>
            </a:r>
          </a:p>
        </p:txBody>
      </p:sp>
      <p:graphicFrame>
        <p:nvGraphicFramePr>
          <p:cNvPr id="2" name="Table 1"/>
          <p:cNvGraphicFramePr>
            <a:graphicFrameLocks noGrp="1"/>
          </p:cNvGraphicFramePr>
          <p:nvPr>
            <p:extLst>
              <p:ext uri="{D42A27DB-BD31-4B8C-83A1-F6EECF244321}">
                <p14:modId xmlns:p14="http://schemas.microsoft.com/office/powerpoint/2010/main" val="3843816171"/>
              </p:ext>
            </p:extLst>
          </p:nvPr>
        </p:nvGraphicFramePr>
        <p:xfrm>
          <a:off x="700965" y="25776996"/>
          <a:ext cx="10122728" cy="1959864"/>
        </p:xfrm>
        <a:graphic>
          <a:graphicData uri="http://schemas.openxmlformats.org/drawingml/2006/table">
            <a:tbl>
              <a:tblPr firstRow="1">
                <a:tableStyleId>{93296810-A885-4BE3-A3E7-6D5BEEA58F35}</a:tableStyleId>
              </a:tblPr>
              <a:tblGrid>
                <a:gridCol w="1016604">
                  <a:extLst>
                    <a:ext uri="{9D8B030D-6E8A-4147-A177-3AD203B41FA5}">
                      <a16:colId xmlns:a16="http://schemas.microsoft.com/office/drawing/2014/main" val="3260174732"/>
                    </a:ext>
                  </a:extLst>
                </a:gridCol>
                <a:gridCol w="5282966">
                  <a:extLst>
                    <a:ext uri="{9D8B030D-6E8A-4147-A177-3AD203B41FA5}">
                      <a16:colId xmlns:a16="http://schemas.microsoft.com/office/drawing/2014/main" val="3243463916"/>
                    </a:ext>
                  </a:extLst>
                </a:gridCol>
                <a:gridCol w="3823158">
                  <a:extLst>
                    <a:ext uri="{9D8B030D-6E8A-4147-A177-3AD203B41FA5}">
                      <a16:colId xmlns:a16="http://schemas.microsoft.com/office/drawing/2014/main" val="3609724781"/>
                    </a:ext>
                  </a:extLst>
                </a:gridCol>
              </a:tblGrid>
              <a:tr h="577132">
                <a:tc>
                  <a:txBody>
                    <a:bodyPr/>
                    <a:lstStyle/>
                    <a:p>
                      <a:pPr algn="ctr">
                        <a:lnSpc>
                          <a:spcPct val="115000"/>
                        </a:lnSpc>
                        <a:spcAft>
                          <a:spcPts val="0"/>
                        </a:spcAft>
                      </a:pPr>
                      <a:r>
                        <a:rPr lang="en-US" sz="2400" dirty="0">
                          <a:effectLst/>
                          <a:latin typeface="Arial" panose="020B0604020202020204" pitchFamily="34" charset="0"/>
                          <a:cs typeface="Arial" panose="020B0604020202020204" pitchFamily="34" charset="0"/>
                        </a:rPr>
                        <a:t>No.</a:t>
                      </a:r>
                      <a:endParaRPr lang="id-ID" sz="2400" dirty="0">
                        <a:effectLst/>
                        <a:latin typeface="Arial" panose="020B0604020202020204" pitchFamily="34" charset="0"/>
                        <a:ea typeface="MS Mincho"/>
                        <a:cs typeface="Arial" panose="020B0604020202020204" pitchFamily="34" charset="0"/>
                      </a:endParaRPr>
                    </a:p>
                  </a:txBody>
                  <a:tcPr marL="68580" marR="68580" marT="0" marB="0" anchor="ctr"/>
                </a:tc>
                <a:tc>
                  <a:txBody>
                    <a:bodyPr/>
                    <a:lstStyle/>
                    <a:p>
                      <a:pPr algn="ctr">
                        <a:lnSpc>
                          <a:spcPct val="115000"/>
                        </a:lnSpc>
                        <a:spcAft>
                          <a:spcPts val="0"/>
                        </a:spcAft>
                      </a:pPr>
                      <a:r>
                        <a:rPr lang="en-US" sz="2400" dirty="0">
                          <a:effectLst/>
                          <a:latin typeface="Arial" panose="020B0604020202020204" pitchFamily="34" charset="0"/>
                          <a:cs typeface="Arial" panose="020B0604020202020204" pitchFamily="34" charset="0"/>
                        </a:rPr>
                        <a:t>IP Semester </a:t>
                      </a:r>
                      <a:r>
                        <a:rPr lang="id-ID" sz="2400" dirty="0" smtClean="0">
                          <a:effectLst/>
                          <a:latin typeface="Arial" panose="020B0604020202020204" pitchFamily="34" charset="0"/>
                          <a:cs typeface="Arial" panose="020B0604020202020204" pitchFamily="34" charset="0"/>
                        </a:rPr>
                        <a:t>s</a:t>
                      </a:r>
                      <a:r>
                        <a:rPr lang="en-US" sz="2400" dirty="0" err="1" smtClean="0">
                          <a:effectLst/>
                          <a:latin typeface="Arial" panose="020B0604020202020204" pitchFamily="34" charset="0"/>
                          <a:cs typeface="Arial" panose="020B0604020202020204" pitchFamily="34" charset="0"/>
                        </a:rPr>
                        <a:t>ebelumnya</a:t>
                      </a:r>
                      <a:endParaRPr lang="id-ID" sz="2400" dirty="0">
                        <a:effectLst/>
                        <a:latin typeface="Arial" panose="020B0604020202020204" pitchFamily="34" charset="0"/>
                        <a:ea typeface="MS Mincho"/>
                        <a:cs typeface="Arial" panose="020B0604020202020204" pitchFamily="34" charset="0"/>
                      </a:endParaRPr>
                    </a:p>
                  </a:txBody>
                  <a:tcPr marL="68580" marR="68580" marT="0" marB="0" anchor="ctr"/>
                </a:tc>
                <a:tc>
                  <a:txBody>
                    <a:bodyPr/>
                    <a:lstStyle/>
                    <a:p>
                      <a:pPr algn="ctr">
                        <a:lnSpc>
                          <a:spcPct val="115000"/>
                        </a:lnSpc>
                        <a:spcAft>
                          <a:spcPts val="0"/>
                        </a:spcAft>
                      </a:pPr>
                      <a:r>
                        <a:rPr lang="en-US" sz="2400" dirty="0">
                          <a:effectLst/>
                          <a:latin typeface="Arial" panose="020B0604020202020204" pitchFamily="34" charset="0"/>
                          <a:cs typeface="Arial" panose="020B0604020202020204" pitchFamily="34" charset="0"/>
                        </a:rPr>
                        <a:t>Beban </a:t>
                      </a:r>
                      <a:r>
                        <a:rPr lang="en-US" sz="2400" dirty="0" err="1">
                          <a:effectLst/>
                          <a:latin typeface="Arial" panose="020B0604020202020204" pitchFamily="34" charset="0"/>
                          <a:cs typeface="Arial" panose="020B0604020202020204" pitchFamily="34" charset="0"/>
                        </a:rPr>
                        <a:t>Studi</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Maksimum</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sks</a:t>
                      </a:r>
                      <a:r>
                        <a:rPr lang="en-US" sz="2400" dirty="0">
                          <a:effectLst/>
                          <a:latin typeface="Arial" panose="020B0604020202020204" pitchFamily="34" charset="0"/>
                          <a:cs typeface="Arial" panose="020B0604020202020204" pitchFamily="34" charset="0"/>
                        </a:rPr>
                        <a:t>)</a:t>
                      </a:r>
                      <a:endParaRPr lang="id-ID" sz="2400" dirty="0">
                        <a:effectLst/>
                        <a:latin typeface="Arial" panose="020B0604020202020204" pitchFamily="34" charset="0"/>
                        <a:ea typeface="MS Mincho"/>
                        <a:cs typeface="Arial" panose="020B0604020202020204" pitchFamily="34" charset="0"/>
                      </a:endParaRPr>
                    </a:p>
                  </a:txBody>
                  <a:tcPr marL="68580" marR="68580" marT="0" marB="0" anchor="ctr"/>
                </a:tc>
                <a:extLst>
                  <a:ext uri="{0D108BD9-81ED-4DB2-BD59-A6C34878D82A}">
                    <a16:rowId xmlns:a16="http://schemas.microsoft.com/office/drawing/2014/main" val="695771507"/>
                  </a:ext>
                </a:extLst>
              </a:tr>
              <a:tr h="275783">
                <a:tc>
                  <a:txBody>
                    <a:bodyPr/>
                    <a:lstStyle/>
                    <a:p>
                      <a:pPr algn="ctr">
                        <a:lnSpc>
                          <a:spcPct val="115000"/>
                        </a:lnSpc>
                        <a:spcAft>
                          <a:spcPts val="0"/>
                        </a:spcAft>
                      </a:pPr>
                      <a:r>
                        <a:rPr lang="en-US" sz="2400">
                          <a:effectLst/>
                          <a:latin typeface="Arial" panose="020B0604020202020204" pitchFamily="34" charset="0"/>
                          <a:cs typeface="Arial" panose="020B0604020202020204" pitchFamily="34" charset="0"/>
                        </a:rPr>
                        <a:t>1</a:t>
                      </a:r>
                      <a:endParaRPr lang="id-ID" sz="2400">
                        <a:effectLst/>
                        <a:latin typeface="Arial" panose="020B0604020202020204" pitchFamily="34" charset="0"/>
                        <a:ea typeface="MS Mincho"/>
                        <a:cs typeface="Arial" panose="020B0604020202020204" pitchFamily="34" charset="0"/>
                      </a:endParaRPr>
                    </a:p>
                  </a:txBody>
                  <a:tcPr marL="68580" marR="68580" marT="0" marB="0" anchor="ctr"/>
                </a:tc>
                <a:tc>
                  <a:txBody>
                    <a:bodyPr/>
                    <a:lstStyle/>
                    <a:p>
                      <a:pPr algn="ctr">
                        <a:lnSpc>
                          <a:spcPct val="115000"/>
                        </a:lnSpc>
                        <a:spcAft>
                          <a:spcPts val="0"/>
                        </a:spcAft>
                      </a:pPr>
                      <a:r>
                        <a:rPr lang="en-US" sz="2400" dirty="0">
                          <a:effectLst/>
                          <a:latin typeface="Arial" panose="020B0604020202020204" pitchFamily="34" charset="0"/>
                          <a:cs typeface="Arial" panose="020B0604020202020204" pitchFamily="34" charset="0"/>
                          <a:sym typeface="Symbol" panose="05050102010706020507" pitchFamily="18" charset="2"/>
                        </a:rPr>
                        <a:t></a:t>
                      </a:r>
                      <a:r>
                        <a:rPr lang="en-US" sz="2400" dirty="0">
                          <a:effectLst/>
                          <a:latin typeface="Arial" panose="020B0604020202020204" pitchFamily="34" charset="0"/>
                          <a:cs typeface="Arial" panose="020B0604020202020204" pitchFamily="34" charset="0"/>
                        </a:rPr>
                        <a:t> 2.76</a:t>
                      </a:r>
                      <a:endParaRPr lang="id-ID" sz="2400" dirty="0">
                        <a:effectLst/>
                        <a:latin typeface="Arial" panose="020B0604020202020204" pitchFamily="34" charset="0"/>
                        <a:ea typeface="MS Mincho"/>
                        <a:cs typeface="Arial" panose="020B0604020202020204" pitchFamily="34" charset="0"/>
                      </a:endParaRPr>
                    </a:p>
                  </a:txBody>
                  <a:tcPr marL="68580" marR="68580" marT="0" marB="0" anchor="ctr"/>
                </a:tc>
                <a:tc>
                  <a:txBody>
                    <a:bodyPr/>
                    <a:lstStyle/>
                    <a:p>
                      <a:pPr algn="ctr">
                        <a:lnSpc>
                          <a:spcPct val="115000"/>
                        </a:lnSpc>
                        <a:spcAft>
                          <a:spcPts val="0"/>
                        </a:spcAft>
                      </a:pPr>
                      <a:r>
                        <a:rPr lang="en-US" sz="2400" dirty="0">
                          <a:effectLst/>
                          <a:latin typeface="Arial" panose="020B0604020202020204" pitchFamily="34" charset="0"/>
                          <a:cs typeface="Arial" panose="020B0604020202020204" pitchFamily="34" charset="0"/>
                        </a:rPr>
                        <a:t>25</a:t>
                      </a:r>
                      <a:endParaRPr lang="id-ID" sz="2400" dirty="0">
                        <a:effectLst/>
                        <a:latin typeface="Arial" panose="020B0604020202020204" pitchFamily="34" charset="0"/>
                        <a:ea typeface="MS Mincho"/>
                        <a:cs typeface="Arial" panose="020B0604020202020204" pitchFamily="34" charset="0"/>
                      </a:endParaRPr>
                    </a:p>
                  </a:txBody>
                  <a:tcPr marL="68580" marR="68580" marT="0" marB="0" anchor="ctr"/>
                </a:tc>
                <a:extLst>
                  <a:ext uri="{0D108BD9-81ED-4DB2-BD59-A6C34878D82A}">
                    <a16:rowId xmlns:a16="http://schemas.microsoft.com/office/drawing/2014/main" val="2876712225"/>
                  </a:ext>
                </a:extLst>
              </a:tr>
              <a:tr h="275783">
                <a:tc>
                  <a:txBody>
                    <a:bodyPr/>
                    <a:lstStyle/>
                    <a:p>
                      <a:pPr algn="ctr">
                        <a:lnSpc>
                          <a:spcPct val="115000"/>
                        </a:lnSpc>
                        <a:spcAft>
                          <a:spcPts val="0"/>
                        </a:spcAft>
                      </a:pPr>
                      <a:r>
                        <a:rPr lang="en-US" sz="2400">
                          <a:effectLst/>
                          <a:latin typeface="Arial" panose="020B0604020202020204" pitchFamily="34" charset="0"/>
                          <a:cs typeface="Arial" panose="020B0604020202020204" pitchFamily="34" charset="0"/>
                        </a:rPr>
                        <a:t>2</a:t>
                      </a:r>
                      <a:endParaRPr lang="id-ID" sz="2400">
                        <a:effectLst/>
                        <a:latin typeface="Arial" panose="020B0604020202020204" pitchFamily="34" charset="0"/>
                        <a:ea typeface="MS Mincho"/>
                        <a:cs typeface="Arial" panose="020B0604020202020204" pitchFamily="34" charset="0"/>
                      </a:endParaRPr>
                    </a:p>
                  </a:txBody>
                  <a:tcPr marL="68580" marR="68580" marT="0" marB="0" anchor="ctr"/>
                </a:tc>
                <a:tc>
                  <a:txBody>
                    <a:bodyPr/>
                    <a:lstStyle/>
                    <a:p>
                      <a:pPr algn="ctr">
                        <a:lnSpc>
                          <a:spcPct val="115000"/>
                        </a:lnSpc>
                        <a:spcAft>
                          <a:spcPts val="0"/>
                        </a:spcAft>
                      </a:pPr>
                      <a:r>
                        <a:rPr lang="en-US" sz="2400">
                          <a:effectLst/>
                          <a:latin typeface="Arial" panose="020B0604020202020204" pitchFamily="34" charset="0"/>
                          <a:cs typeface="Arial" panose="020B0604020202020204" pitchFamily="34" charset="0"/>
                        </a:rPr>
                        <a:t>2,00 -  2,75</a:t>
                      </a:r>
                      <a:endParaRPr lang="id-ID" sz="2400">
                        <a:effectLst/>
                        <a:latin typeface="Arial" panose="020B0604020202020204" pitchFamily="34" charset="0"/>
                        <a:ea typeface="MS Mincho"/>
                        <a:cs typeface="Arial" panose="020B0604020202020204" pitchFamily="34" charset="0"/>
                      </a:endParaRPr>
                    </a:p>
                  </a:txBody>
                  <a:tcPr marL="68580" marR="68580" marT="0" marB="0" anchor="ctr"/>
                </a:tc>
                <a:tc>
                  <a:txBody>
                    <a:bodyPr/>
                    <a:lstStyle/>
                    <a:p>
                      <a:pPr algn="ctr">
                        <a:lnSpc>
                          <a:spcPct val="115000"/>
                        </a:lnSpc>
                        <a:spcAft>
                          <a:spcPts val="0"/>
                        </a:spcAft>
                      </a:pPr>
                      <a:r>
                        <a:rPr lang="en-US" sz="2400" dirty="0">
                          <a:effectLst/>
                          <a:latin typeface="Arial" panose="020B0604020202020204" pitchFamily="34" charset="0"/>
                          <a:cs typeface="Arial" panose="020B0604020202020204" pitchFamily="34" charset="0"/>
                        </a:rPr>
                        <a:t>22</a:t>
                      </a:r>
                      <a:endParaRPr lang="id-ID" sz="2400" dirty="0">
                        <a:effectLst/>
                        <a:latin typeface="Arial" panose="020B0604020202020204" pitchFamily="34" charset="0"/>
                        <a:ea typeface="MS Mincho"/>
                        <a:cs typeface="Arial" panose="020B0604020202020204" pitchFamily="34" charset="0"/>
                      </a:endParaRPr>
                    </a:p>
                  </a:txBody>
                  <a:tcPr marL="68580" marR="68580" marT="0" marB="0" anchor="ctr"/>
                </a:tc>
                <a:extLst>
                  <a:ext uri="{0D108BD9-81ED-4DB2-BD59-A6C34878D82A}">
                    <a16:rowId xmlns:a16="http://schemas.microsoft.com/office/drawing/2014/main" val="3315313066"/>
                  </a:ext>
                </a:extLst>
              </a:tr>
              <a:tr h="275783">
                <a:tc>
                  <a:txBody>
                    <a:bodyPr/>
                    <a:lstStyle/>
                    <a:p>
                      <a:pPr algn="ctr">
                        <a:lnSpc>
                          <a:spcPct val="115000"/>
                        </a:lnSpc>
                        <a:spcAft>
                          <a:spcPts val="0"/>
                        </a:spcAft>
                      </a:pPr>
                      <a:r>
                        <a:rPr lang="en-US" sz="2400" dirty="0">
                          <a:effectLst/>
                          <a:latin typeface="Arial" panose="020B0604020202020204" pitchFamily="34" charset="0"/>
                          <a:cs typeface="Arial" panose="020B0604020202020204" pitchFamily="34" charset="0"/>
                        </a:rPr>
                        <a:t>3</a:t>
                      </a:r>
                      <a:endParaRPr lang="id-ID" sz="2400" dirty="0">
                        <a:effectLst/>
                        <a:latin typeface="Arial" panose="020B0604020202020204" pitchFamily="34" charset="0"/>
                        <a:ea typeface="MS Mincho"/>
                        <a:cs typeface="Arial" panose="020B0604020202020204" pitchFamily="34" charset="0"/>
                      </a:endParaRPr>
                    </a:p>
                  </a:txBody>
                  <a:tcPr marL="68580" marR="68580" marT="0" marB="0" anchor="ctr"/>
                </a:tc>
                <a:tc>
                  <a:txBody>
                    <a:bodyPr/>
                    <a:lstStyle/>
                    <a:p>
                      <a:pPr algn="ctr">
                        <a:lnSpc>
                          <a:spcPct val="115000"/>
                        </a:lnSpc>
                        <a:spcAft>
                          <a:spcPts val="0"/>
                        </a:spcAft>
                      </a:pPr>
                      <a:r>
                        <a:rPr lang="en-US" sz="2400" dirty="0">
                          <a:effectLst/>
                          <a:latin typeface="Arial" panose="020B0604020202020204" pitchFamily="34" charset="0"/>
                          <a:cs typeface="Arial" panose="020B0604020202020204" pitchFamily="34" charset="0"/>
                          <a:sym typeface="Symbol" panose="05050102010706020507" pitchFamily="18" charset="2"/>
                        </a:rPr>
                        <a:t></a:t>
                      </a:r>
                      <a:r>
                        <a:rPr lang="en-US" sz="2400" dirty="0">
                          <a:effectLst/>
                          <a:latin typeface="Arial" panose="020B0604020202020204" pitchFamily="34" charset="0"/>
                          <a:cs typeface="Arial" panose="020B0604020202020204" pitchFamily="34" charset="0"/>
                        </a:rPr>
                        <a:t> 2,00</a:t>
                      </a:r>
                      <a:endParaRPr lang="id-ID" sz="2400" dirty="0">
                        <a:effectLst/>
                        <a:latin typeface="Arial" panose="020B0604020202020204" pitchFamily="34" charset="0"/>
                        <a:ea typeface="MS Mincho"/>
                        <a:cs typeface="Arial" panose="020B0604020202020204" pitchFamily="34" charset="0"/>
                      </a:endParaRPr>
                    </a:p>
                  </a:txBody>
                  <a:tcPr marL="68580" marR="68580" marT="0" marB="0" anchor="ctr"/>
                </a:tc>
                <a:tc>
                  <a:txBody>
                    <a:bodyPr/>
                    <a:lstStyle/>
                    <a:p>
                      <a:pPr algn="ctr">
                        <a:lnSpc>
                          <a:spcPct val="115000"/>
                        </a:lnSpc>
                        <a:spcAft>
                          <a:spcPts val="0"/>
                        </a:spcAft>
                      </a:pPr>
                      <a:r>
                        <a:rPr lang="en-US" sz="2400" dirty="0">
                          <a:effectLst/>
                          <a:latin typeface="Arial" panose="020B0604020202020204" pitchFamily="34" charset="0"/>
                          <a:cs typeface="Arial" panose="020B0604020202020204" pitchFamily="34" charset="0"/>
                        </a:rPr>
                        <a:t>19</a:t>
                      </a:r>
                      <a:endParaRPr lang="id-ID" sz="2400" dirty="0">
                        <a:effectLst/>
                        <a:latin typeface="Arial" panose="020B0604020202020204" pitchFamily="34" charset="0"/>
                        <a:ea typeface="MS Mincho"/>
                        <a:cs typeface="Arial" panose="020B0604020202020204" pitchFamily="34" charset="0"/>
                      </a:endParaRPr>
                    </a:p>
                  </a:txBody>
                  <a:tcPr marL="68580" marR="68580" marT="0" marB="0" anchor="ctr"/>
                </a:tc>
                <a:extLst>
                  <a:ext uri="{0D108BD9-81ED-4DB2-BD59-A6C34878D82A}">
                    <a16:rowId xmlns:a16="http://schemas.microsoft.com/office/drawing/2014/main" val="3732712325"/>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224320459"/>
              </p:ext>
            </p:extLst>
          </p:nvPr>
        </p:nvGraphicFramePr>
        <p:xfrm>
          <a:off x="11343976" y="22229680"/>
          <a:ext cx="9664766" cy="9099234"/>
        </p:xfrm>
        <a:graphic>
          <a:graphicData uri="http://schemas.openxmlformats.org/drawingml/2006/table">
            <a:tbl>
              <a:tblPr firstRow="1" bandRow="1">
                <a:tableStyleId>{93296810-A885-4BE3-A3E7-6D5BEEA58F35}</a:tableStyleId>
              </a:tblPr>
              <a:tblGrid>
                <a:gridCol w="2225818">
                  <a:extLst>
                    <a:ext uri="{9D8B030D-6E8A-4147-A177-3AD203B41FA5}">
                      <a16:colId xmlns:a16="http://schemas.microsoft.com/office/drawing/2014/main" val="3876479853"/>
                    </a:ext>
                  </a:extLst>
                </a:gridCol>
                <a:gridCol w="3302361">
                  <a:extLst>
                    <a:ext uri="{9D8B030D-6E8A-4147-A177-3AD203B41FA5}">
                      <a16:colId xmlns:a16="http://schemas.microsoft.com/office/drawing/2014/main" val="1336021099"/>
                    </a:ext>
                  </a:extLst>
                </a:gridCol>
                <a:gridCol w="4136587">
                  <a:extLst>
                    <a:ext uri="{9D8B030D-6E8A-4147-A177-3AD203B41FA5}">
                      <a16:colId xmlns:a16="http://schemas.microsoft.com/office/drawing/2014/main" val="1441014244"/>
                    </a:ext>
                  </a:extLst>
                </a:gridCol>
              </a:tblGrid>
              <a:tr h="478894">
                <a:tc>
                  <a:txBody>
                    <a:bodyPr/>
                    <a:lstStyle/>
                    <a:p>
                      <a:pPr algn="ctr">
                        <a:lnSpc>
                          <a:spcPct val="115000"/>
                        </a:lnSpc>
                        <a:spcAft>
                          <a:spcPts val="0"/>
                        </a:spcAft>
                      </a:pPr>
                      <a:r>
                        <a:rPr lang="en-US" sz="2400" dirty="0" smtClean="0">
                          <a:effectLst/>
                          <a:latin typeface="Arial" panose="020B0604020202020204" pitchFamily="34" charset="0"/>
                          <a:cs typeface="Arial" panose="020B0604020202020204" pitchFamily="34" charset="0"/>
                        </a:rPr>
                        <a:t>Masa </a:t>
                      </a:r>
                      <a:r>
                        <a:rPr lang="en-US" sz="2400" dirty="0" err="1" smtClean="0">
                          <a:effectLst/>
                          <a:latin typeface="Arial" panose="020B0604020202020204" pitchFamily="34" charset="0"/>
                          <a:cs typeface="Arial" panose="020B0604020202020204" pitchFamily="34" charset="0"/>
                        </a:rPr>
                        <a:t>Penilaian</a:t>
                      </a:r>
                      <a:endParaRPr lang="id-ID" sz="2400" dirty="0">
                        <a:effectLst/>
                        <a:latin typeface="Arial" panose="020B0604020202020204" pitchFamily="34" charset="0"/>
                        <a:ea typeface="MS Mincho"/>
                        <a:cs typeface="Arial" panose="020B0604020202020204" pitchFamily="34" charset="0"/>
                      </a:endParaRPr>
                    </a:p>
                  </a:txBody>
                  <a:tcPr marL="68580" marR="68580" marT="0" marB="0" anchor="ctr"/>
                </a:tc>
                <a:tc>
                  <a:txBody>
                    <a:bodyPr/>
                    <a:lstStyle/>
                    <a:p>
                      <a:pPr algn="ctr">
                        <a:lnSpc>
                          <a:spcPct val="115000"/>
                        </a:lnSpc>
                        <a:spcAft>
                          <a:spcPts val="0"/>
                        </a:spcAft>
                      </a:pPr>
                      <a:r>
                        <a:rPr lang="en-US" sz="2400" dirty="0">
                          <a:effectLst/>
                          <a:latin typeface="Arial" panose="020B0604020202020204" pitchFamily="34" charset="0"/>
                          <a:cs typeface="Arial" panose="020B0604020202020204" pitchFamily="34" charset="0"/>
                        </a:rPr>
                        <a:t>IPK, IP</a:t>
                      </a:r>
                      <a:endParaRPr lang="id-ID" sz="2400" dirty="0">
                        <a:effectLst/>
                        <a:latin typeface="Arial" panose="020B0604020202020204" pitchFamily="34" charset="0"/>
                        <a:ea typeface="MS Mincho"/>
                        <a:cs typeface="Arial" panose="020B0604020202020204" pitchFamily="34" charset="0"/>
                      </a:endParaRPr>
                    </a:p>
                  </a:txBody>
                  <a:tcPr marL="68580" marR="68580" marT="0" marB="0" anchor="ctr"/>
                </a:tc>
                <a:tc>
                  <a:txBody>
                    <a:bodyPr/>
                    <a:lstStyle/>
                    <a:p>
                      <a:pPr algn="ctr">
                        <a:lnSpc>
                          <a:spcPct val="115000"/>
                        </a:lnSpc>
                        <a:spcAft>
                          <a:spcPts val="0"/>
                        </a:spcAft>
                      </a:pPr>
                      <a:r>
                        <a:rPr lang="en-US" sz="2400" dirty="0">
                          <a:effectLst/>
                          <a:latin typeface="Arial" panose="020B0604020202020204" pitchFamily="34" charset="0"/>
                          <a:cs typeface="Arial" panose="020B0604020202020204" pitchFamily="34" charset="0"/>
                        </a:rPr>
                        <a:t>Status </a:t>
                      </a:r>
                      <a:r>
                        <a:rPr lang="en-US" sz="2400" dirty="0" err="1">
                          <a:effectLst/>
                          <a:latin typeface="Arial" panose="020B0604020202020204" pitchFamily="34" charset="0"/>
                          <a:cs typeface="Arial" panose="020B0604020202020204" pitchFamily="34" charset="0"/>
                        </a:rPr>
                        <a:t>Kelanjutan</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Studi</a:t>
                      </a:r>
                      <a:endParaRPr lang="id-ID" sz="2400" dirty="0">
                        <a:effectLst/>
                        <a:latin typeface="Arial" panose="020B0604020202020204" pitchFamily="34" charset="0"/>
                        <a:ea typeface="MS Mincho"/>
                        <a:cs typeface="Arial" panose="020B0604020202020204" pitchFamily="34" charset="0"/>
                      </a:endParaRPr>
                    </a:p>
                  </a:txBody>
                  <a:tcPr marL="68580" marR="68580" marT="0" marB="0" anchor="ctr"/>
                </a:tc>
                <a:extLst>
                  <a:ext uri="{0D108BD9-81ED-4DB2-BD59-A6C34878D82A}">
                    <a16:rowId xmlns:a16="http://schemas.microsoft.com/office/drawing/2014/main" val="844994270"/>
                  </a:ext>
                </a:extLst>
              </a:tr>
              <a:tr h="228800">
                <a:tc rowSpan="3">
                  <a:txBody>
                    <a:bodyPr/>
                    <a:lstStyle/>
                    <a:p>
                      <a:pPr algn="ctr">
                        <a:lnSpc>
                          <a:spcPct val="115000"/>
                        </a:lnSpc>
                        <a:spcAft>
                          <a:spcPts val="0"/>
                        </a:spcAft>
                      </a:pPr>
                      <a:r>
                        <a:rPr lang="en-US" sz="2400" dirty="0" err="1">
                          <a:effectLst/>
                          <a:latin typeface="Arial" panose="020B0604020202020204" pitchFamily="34" charset="0"/>
                          <a:cs typeface="Arial" panose="020B0604020202020204" pitchFamily="34" charset="0"/>
                        </a:rPr>
                        <a:t>Akhir</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Tahun</a:t>
                      </a:r>
                      <a:r>
                        <a:rPr lang="en-US" sz="2400" dirty="0">
                          <a:effectLst/>
                          <a:latin typeface="Arial" panose="020B0604020202020204" pitchFamily="34" charset="0"/>
                          <a:cs typeface="Arial" panose="020B0604020202020204" pitchFamily="34" charset="0"/>
                        </a:rPr>
                        <a:t> </a:t>
                      </a:r>
                      <a:r>
                        <a:rPr lang="en-US" sz="2400" dirty="0" err="1" smtClean="0">
                          <a:effectLst/>
                          <a:latin typeface="Arial" panose="020B0604020202020204" pitchFamily="34" charset="0"/>
                          <a:cs typeface="Arial" panose="020B0604020202020204" pitchFamily="34" charset="0"/>
                        </a:rPr>
                        <a:t>Pertama</a:t>
                      </a:r>
                      <a:endParaRPr lang="id-ID" sz="2400"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a:lnSpc>
                          <a:spcPct val="115000"/>
                        </a:lnSpc>
                        <a:spcAft>
                          <a:spcPts val="0"/>
                        </a:spcAft>
                      </a:pPr>
                      <a:r>
                        <a:rPr lang="en-US" sz="2400">
                          <a:effectLst/>
                          <a:latin typeface="Arial" panose="020B0604020202020204" pitchFamily="34" charset="0"/>
                          <a:cs typeface="Arial" panose="020B0604020202020204" pitchFamily="34" charset="0"/>
                        </a:rPr>
                        <a:t>(1) IPK </a:t>
                      </a:r>
                      <a:r>
                        <a:rPr lang="en-US" sz="2400">
                          <a:effectLst/>
                          <a:latin typeface="Arial" panose="020B0604020202020204" pitchFamily="34" charset="0"/>
                          <a:cs typeface="Arial" panose="020B0604020202020204" pitchFamily="34" charset="0"/>
                          <a:sym typeface="Symbol" panose="05050102010706020507" pitchFamily="18" charset="2"/>
                        </a:rPr>
                        <a:t></a:t>
                      </a:r>
                      <a:r>
                        <a:rPr lang="en-US" sz="2400">
                          <a:effectLst/>
                          <a:latin typeface="Arial" panose="020B0604020202020204" pitchFamily="34" charset="0"/>
                          <a:cs typeface="Arial" panose="020B0604020202020204" pitchFamily="34" charset="0"/>
                        </a:rPr>
                        <a:t>2,00</a:t>
                      </a:r>
                      <a:endParaRPr lang="id-ID" sz="2400">
                        <a:effectLst/>
                        <a:latin typeface="Arial" panose="020B0604020202020204" pitchFamily="34" charset="0"/>
                        <a:ea typeface="MS Mincho"/>
                        <a:cs typeface="Arial" panose="020B0604020202020204" pitchFamily="34" charset="0"/>
                      </a:endParaRPr>
                    </a:p>
                  </a:txBody>
                  <a:tcPr marL="68580" marR="68580" marT="0" marB="0"/>
                </a:tc>
                <a:tc>
                  <a:txBody>
                    <a:bodyPr/>
                    <a:lstStyle/>
                    <a:p>
                      <a:pPr>
                        <a:lnSpc>
                          <a:spcPct val="115000"/>
                        </a:lnSpc>
                        <a:spcAft>
                          <a:spcPts val="0"/>
                        </a:spcAft>
                      </a:pPr>
                      <a:r>
                        <a:rPr lang="en-US" sz="2400">
                          <a:effectLst/>
                          <a:latin typeface="Arial" panose="020B0604020202020204" pitchFamily="34" charset="0"/>
                          <a:cs typeface="Arial" panose="020B0604020202020204" pitchFamily="34" charset="0"/>
                        </a:rPr>
                        <a:t>(1) Tanpa Syarat</a:t>
                      </a:r>
                      <a:endParaRPr lang="id-ID" sz="2400">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val="3529654522"/>
                  </a:ext>
                </a:extLst>
              </a:tr>
              <a:tr h="228800">
                <a:tc vMerge="1">
                  <a:txBody>
                    <a:bodyPr/>
                    <a:lstStyle/>
                    <a:p>
                      <a:endParaRPr lang="id-ID"/>
                    </a:p>
                  </a:txBody>
                  <a:tcPr/>
                </a:tc>
                <a:tc>
                  <a:txBody>
                    <a:bodyPr/>
                    <a:lstStyle/>
                    <a:p>
                      <a:pPr>
                        <a:lnSpc>
                          <a:spcPct val="115000"/>
                        </a:lnSpc>
                        <a:spcAft>
                          <a:spcPts val="0"/>
                        </a:spcAft>
                      </a:pPr>
                      <a:r>
                        <a:rPr lang="en-US" sz="2400">
                          <a:effectLst/>
                          <a:latin typeface="Arial" panose="020B0604020202020204" pitchFamily="34" charset="0"/>
                          <a:cs typeface="Arial" panose="020B0604020202020204" pitchFamily="34" charset="0"/>
                        </a:rPr>
                        <a:t>(2) 1,71 </a:t>
                      </a:r>
                      <a:r>
                        <a:rPr lang="en-US" sz="2400">
                          <a:effectLst/>
                          <a:latin typeface="Arial" panose="020B0604020202020204" pitchFamily="34" charset="0"/>
                          <a:cs typeface="Arial" panose="020B0604020202020204" pitchFamily="34" charset="0"/>
                          <a:sym typeface="Symbol" panose="05050102010706020507" pitchFamily="18" charset="2"/>
                        </a:rPr>
                        <a:t></a:t>
                      </a:r>
                      <a:r>
                        <a:rPr lang="en-US" sz="2400">
                          <a:effectLst/>
                          <a:latin typeface="Arial" panose="020B0604020202020204" pitchFamily="34" charset="0"/>
                          <a:cs typeface="Arial" panose="020B0604020202020204" pitchFamily="34" charset="0"/>
                        </a:rPr>
                        <a:t> IPK&lt; 2,00</a:t>
                      </a:r>
                      <a:endParaRPr lang="id-ID" sz="2400">
                        <a:effectLst/>
                        <a:latin typeface="Arial" panose="020B0604020202020204" pitchFamily="34" charset="0"/>
                        <a:ea typeface="MS Mincho"/>
                        <a:cs typeface="Arial" panose="020B0604020202020204" pitchFamily="34" charset="0"/>
                      </a:endParaRPr>
                    </a:p>
                  </a:txBody>
                  <a:tcPr marL="68580" marR="68580" marT="0" marB="0"/>
                </a:tc>
                <a:tc>
                  <a:txBody>
                    <a:bodyPr/>
                    <a:lstStyle/>
                    <a:p>
                      <a:pPr>
                        <a:lnSpc>
                          <a:spcPct val="115000"/>
                        </a:lnSpc>
                        <a:spcAft>
                          <a:spcPts val="0"/>
                        </a:spcAft>
                      </a:pPr>
                      <a:r>
                        <a:rPr lang="en-US" sz="2400">
                          <a:effectLst/>
                          <a:latin typeface="Arial" panose="020B0604020202020204" pitchFamily="34" charset="0"/>
                          <a:cs typeface="Arial" panose="020B0604020202020204" pitchFamily="34" charset="0"/>
                        </a:rPr>
                        <a:t>(2) Peringatan</a:t>
                      </a:r>
                      <a:endParaRPr lang="id-ID" sz="2400">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val="2461799113"/>
                  </a:ext>
                </a:extLst>
              </a:tr>
              <a:tr h="228800">
                <a:tc vMerge="1">
                  <a:txBody>
                    <a:bodyPr/>
                    <a:lstStyle/>
                    <a:p>
                      <a:endParaRPr lang="id-ID"/>
                    </a:p>
                  </a:txBody>
                  <a:tcPr/>
                </a:tc>
                <a:tc>
                  <a:txBody>
                    <a:bodyPr/>
                    <a:lstStyle/>
                    <a:p>
                      <a:pPr>
                        <a:lnSpc>
                          <a:spcPct val="115000"/>
                        </a:lnSpc>
                        <a:spcAft>
                          <a:spcPts val="0"/>
                        </a:spcAft>
                      </a:pPr>
                      <a:r>
                        <a:rPr lang="en-US" sz="2400">
                          <a:effectLst/>
                          <a:latin typeface="Arial" panose="020B0604020202020204" pitchFamily="34" charset="0"/>
                          <a:cs typeface="Arial" panose="020B0604020202020204" pitchFamily="34" charset="0"/>
                        </a:rPr>
                        <a:t>(3) IPK </a:t>
                      </a:r>
                      <a:r>
                        <a:rPr lang="en-US" sz="2400">
                          <a:effectLst/>
                          <a:latin typeface="Arial" panose="020B0604020202020204" pitchFamily="34" charset="0"/>
                          <a:cs typeface="Arial" panose="020B0604020202020204" pitchFamily="34" charset="0"/>
                          <a:sym typeface="Symbol" panose="05050102010706020507" pitchFamily="18" charset="2"/>
                        </a:rPr>
                        <a:t></a:t>
                      </a:r>
                      <a:r>
                        <a:rPr lang="en-US" sz="2400">
                          <a:effectLst/>
                          <a:latin typeface="Arial" panose="020B0604020202020204" pitchFamily="34" charset="0"/>
                          <a:cs typeface="Arial" panose="020B0604020202020204" pitchFamily="34" charset="0"/>
                        </a:rPr>
                        <a:t>  1,70</a:t>
                      </a:r>
                      <a:endParaRPr lang="id-ID" sz="2400">
                        <a:effectLst/>
                        <a:latin typeface="Arial" panose="020B0604020202020204" pitchFamily="34" charset="0"/>
                        <a:ea typeface="MS Mincho"/>
                        <a:cs typeface="Arial" panose="020B0604020202020204" pitchFamily="34" charset="0"/>
                      </a:endParaRPr>
                    </a:p>
                  </a:txBody>
                  <a:tcPr marL="68580" marR="68580" marT="0" marB="0"/>
                </a:tc>
                <a:tc>
                  <a:txBody>
                    <a:bodyPr/>
                    <a:lstStyle/>
                    <a:p>
                      <a:pPr>
                        <a:lnSpc>
                          <a:spcPct val="115000"/>
                        </a:lnSpc>
                        <a:spcAft>
                          <a:spcPts val="0"/>
                        </a:spcAft>
                      </a:pPr>
                      <a:r>
                        <a:rPr lang="en-US" sz="2400">
                          <a:effectLst/>
                          <a:latin typeface="Arial" panose="020B0604020202020204" pitchFamily="34" charset="0"/>
                          <a:cs typeface="Arial" panose="020B0604020202020204" pitchFamily="34" charset="0"/>
                        </a:rPr>
                        <a:t>(3) Dikeluarkan (DO)</a:t>
                      </a:r>
                      <a:endParaRPr lang="id-ID" sz="2400">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val="2384730167"/>
                  </a:ext>
                </a:extLst>
              </a:tr>
              <a:tr h="228800">
                <a:tc gridSpan="3">
                  <a:txBody>
                    <a:bodyPr/>
                    <a:lstStyle/>
                    <a:p>
                      <a:pPr algn="ctr">
                        <a:lnSpc>
                          <a:spcPct val="115000"/>
                        </a:lnSpc>
                        <a:spcAft>
                          <a:spcPts val="0"/>
                        </a:spcAft>
                      </a:pPr>
                      <a:r>
                        <a:rPr lang="en-US" sz="2400" dirty="0">
                          <a:effectLst/>
                          <a:latin typeface="Arial" panose="020B0604020202020204" pitchFamily="34" charset="0"/>
                          <a:cs typeface="Arial" panose="020B0604020202020204" pitchFamily="34" charset="0"/>
                        </a:rPr>
                        <a:t>Semester-semester </a:t>
                      </a:r>
                      <a:r>
                        <a:rPr lang="en-US" sz="2400" dirty="0" err="1">
                          <a:effectLst/>
                          <a:latin typeface="Arial" panose="020B0604020202020204" pitchFamily="34" charset="0"/>
                          <a:cs typeface="Arial" panose="020B0604020202020204" pitchFamily="34" charset="0"/>
                        </a:rPr>
                        <a:t>berikutnya</a:t>
                      </a:r>
                      <a:endParaRPr lang="id-ID" sz="2400" b="1" dirty="0">
                        <a:solidFill>
                          <a:srgbClr val="FF0000"/>
                        </a:solidFill>
                        <a:effectLst/>
                        <a:latin typeface="Arial" panose="020B0604020202020204" pitchFamily="34" charset="0"/>
                        <a:ea typeface="MS Mincho"/>
                        <a:cs typeface="Arial" panose="020B0604020202020204" pitchFamily="34" charset="0"/>
                      </a:endParaRPr>
                    </a:p>
                  </a:txBody>
                  <a:tcPr marL="68580" marR="68580" marT="0" marB="0"/>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654940241"/>
                  </a:ext>
                </a:extLst>
              </a:tr>
              <a:tr h="228800">
                <a:tc rowSpan="3">
                  <a:txBody>
                    <a:bodyPr/>
                    <a:lstStyle/>
                    <a:p>
                      <a:pPr algn="ctr">
                        <a:lnSpc>
                          <a:spcPct val="115000"/>
                        </a:lnSpc>
                        <a:spcAft>
                          <a:spcPts val="0"/>
                        </a:spcAft>
                      </a:pPr>
                      <a:r>
                        <a:rPr lang="en-US" sz="2400" dirty="0" err="1">
                          <a:effectLst/>
                          <a:latin typeface="Arial" panose="020B0604020202020204" pitchFamily="34" charset="0"/>
                          <a:cs typeface="Arial" panose="020B0604020202020204" pitchFamily="34" charset="0"/>
                        </a:rPr>
                        <a:t>Dalam</a:t>
                      </a:r>
                      <a:r>
                        <a:rPr lang="en-US" sz="2400" dirty="0">
                          <a:effectLst/>
                          <a:latin typeface="Arial" panose="020B0604020202020204" pitchFamily="34" charset="0"/>
                          <a:cs typeface="Arial" panose="020B0604020202020204" pitchFamily="34" charset="0"/>
                        </a:rPr>
                        <a:t> Status </a:t>
                      </a:r>
                      <a:r>
                        <a:rPr lang="en-US" sz="2400" dirty="0" err="1">
                          <a:effectLst/>
                          <a:latin typeface="Arial" panose="020B0604020202020204" pitchFamily="34" charset="0"/>
                          <a:cs typeface="Arial" panose="020B0604020202020204" pitchFamily="34" charset="0"/>
                        </a:rPr>
                        <a:t>Tanpa</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Syarat</a:t>
                      </a:r>
                      <a:endParaRPr lang="id-ID" sz="2400"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a:lnSpc>
                          <a:spcPct val="115000"/>
                        </a:lnSpc>
                        <a:spcAft>
                          <a:spcPts val="0"/>
                        </a:spcAft>
                      </a:pPr>
                      <a:r>
                        <a:rPr lang="en-US" sz="2400" dirty="0">
                          <a:effectLst/>
                          <a:latin typeface="Arial" panose="020B0604020202020204" pitchFamily="34" charset="0"/>
                          <a:cs typeface="Arial" panose="020B0604020202020204" pitchFamily="34" charset="0"/>
                        </a:rPr>
                        <a:t>(1) IPK </a:t>
                      </a:r>
                      <a:r>
                        <a:rPr lang="en-US" sz="2400" dirty="0">
                          <a:effectLst/>
                          <a:latin typeface="Arial" panose="020B0604020202020204" pitchFamily="34" charset="0"/>
                          <a:cs typeface="Arial" panose="020B0604020202020204" pitchFamily="34" charset="0"/>
                          <a:sym typeface="Symbol" panose="05050102010706020507" pitchFamily="18" charset="2"/>
                        </a:rPr>
                        <a:t></a:t>
                      </a:r>
                      <a:r>
                        <a:rPr lang="en-US" sz="2400" dirty="0">
                          <a:effectLst/>
                          <a:latin typeface="Arial" panose="020B0604020202020204" pitchFamily="34" charset="0"/>
                          <a:cs typeface="Arial" panose="020B0604020202020204" pitchFamily="34" charset="0"/>
                        </a:rPr>
                        <a:t> 2,00      </a:t>
                      </a:r>
                      <a:endParaRPr lang="id-ID" sz="2400"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a:lnSpc>
                          <a:spcPct val="115000"/>
                        </a:lnSpc>
                        <a:spcAft>
                          <a:spcPts val="0"/>
                        </a:spcAft>
                      </a:pPr>
                      <a:r>
                        <a:rPr lang="en-US" sz="2400" dirty="0">
                          <a:effectLst/>
                          <a:latin typeface="Arial" panose="020B0604020202020204" pitchFamily="34" charset="0"/>
                          <a:cs typeface="Arial" panose="020B0604020202020204" pitchFamily="34" charset="0"/>
                        </a:rPr>
                        <a:t>(1) </a:t>
                      </a:r>
                      <a:r>
                        <a:rPr lang="en-US" sz="2400" dirty="0" err="1">
                          <a:effectLst/>
                          <a:latin typeface="Arial" panose="020B0604020202020204" pitchFamily="34" charset="0"/>
                          <a:cs typeface="Arial" panose="020B0604020202020204" pitchFamily="34" charset="0"/>
                        </a:rPr>
                        <a:t>Tanpa</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Syarat</a:t>
                      </a:r>
                      <a:endParaRPr lang="id-ID" sz="2400" dirty="0">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val="3421284187"/>
                  </a:ext>
                </a:extLst>
              </a:tr>
              <a:tr h="478440">
                <a:tc vMerge="1">
                  <a:txBody>
                    <a:bodyPr/>
                    <a:lstStyle/>
                    <a:p>
                      <a:endParaRPr lang="id-ID"/>
                    </a:p>
                  </a:txBody>
                  <a:tcPr/>
                </a:tc>
                <a:tc>
                  <a:txBody>
                    <a:bodyPr/>
                    <a:lstStyle/>
                    <a:p>
                      <a:pPr>
                        <a:lnSpc>
                          <a:spcPct val="115000"/>
                        </a:lnSpc>
                        <a:spcAft>
                          <a:spcPts val="0"/>
                        </a:spcAft>
                      </a:pPr>
                      <a:r>
                        <a:rPr lang="en-US" sz="2400" dirty="0">
                          <a:effectLst/>
                          <a:latin typeface="Arial" panose="020B0604020202020204" pitchFamily="34" charset="0"/>
                          <a:cs typeface="Arial" panose="020B0604020202020204" pitchFamily="34" charset="0"/>
                        </a:rPr>
                        <a:t>(2) IP </a:t>
                      </a:r>
                      <a:r>
                        <a:rPr lang="en-US" sz="2400" dirty="0">
                          <a:effectLst/>
                          <a:latin typeface="Arial" panose="020B0604020202020204" pitchFamily="34" charset="0"/>
                          <a:cs typeface="Arial" panose="020B0604020202020204" pitchFamily="34" charset="0"/>
                          <a:sym typeface="Symbol" panose="05050102010706020507" pitchFamily="18" charset="2"/>
                        </a:rPr>
                        <a:t></a:t>
                      </a:r>
                      <a:r>
                        <a:rPr lang="en-US" sz="2400" dirty="0">
                          <a:effectLst/>
                          <a:latin typeface="Arial" panose="020B0604020202020204" pitchFamily="34" charset="0"/>
                          <a:cs typeface="Arial" panose="020B0604020202020204" pitchFamily="34" charset="0"/>
                        </a:rPr>
                        <a:t> 2,00 </a:t>
                      </a:r>
                      <a:r>
                        <a:rPr lang="en-US" sz="2400" dirty="0" err="1">
                          <a:effectLst/>
                          <a:latin typeface="Arial" panose="020B0604020202020204" pitchFamily="34" charset="0"/>
                          <a:cs typeface="Arial" panose="020B0604020202020204" pitchFamily="34" charset="0"/>
                        </a:rPr>
                        <a:t>dan</a:t>
                      </a:r>
                      <a:r>
                        <a:rPr lang="en-US" sz="2400" dirty="0">
                          <a:effectLst/>
                          <a:latin typeface="Arial" panose="020B0604020202020204" pitchFamily="34" charset="0"/>
                          <a:cs typeface="Arial" panose="020B0604020202020204" pitchFamily="34" charset="0"/>
                        </a:rPr>
                        <a:t> 1,50 </a:t>
                      </a:r>
                      <a:r>
                        <a:rPr lang="en-US" sz="2400" dirty="0">
                          <a:effectLst/>
                          <a:latin typeface="Arial" panose="020B0604020202020204" pitchFamily="34" charset="0"/>
                          <a:cs typeface="Arial" panose="020B0604020202020204" pitchFamily="34" charset="0"/>
                          <a:sym typeface="Symbol" panose="05050102010706020507" pitchFamily="18" charset="2"/>
                        </a:rPr>
                        <a:t></a:t>
                      </a:r>
                      <a:r>
                        <a:rPr lang="en-US" sz="2400" dirty="0">
                          <a:effectLst/>
                          <a:latin typeface="Arial" panose="020B0604020202020204" pitchFamily="34" charset="0"/>
                          <a:cs typeface="Arial" panose="020B0604020202020204" pitchFamily="34" charset="0"/>
                        </a:rPr>
                        <a:t> IPK </a:t>
                      </a:r>
                      <a:r>
                        <a:rPr lang="en-US" sz="2400" dirty="0">
                          <a:effectLst/>
                          <a:latin typeface="Arial" panose="020B0604020202020204" pitchFamily="34" charset="0"/>
                          <a:cs typeface="Arial" panose="020B0604020202020204" pitchFamily="34" charset="0"/>
                          <a:sym typeface="Symbol" panose="05050102010706020507" pitchFamily="18" charset="2"/>
                        </a:rPr>
                        <a:t></a:t>
                      </a:r>
                      <a:r>
                        <a:rPr lang="en-US" sz="2400" dirty="0">
                          <a:effectLst/>
                          <a:latin typeface="Arial" panose="020B0604020202020204" pitchFamily="34" charset="0"/>
                          <a:cs typeface="Arial" panose="020B0604020202020204" pitchFamily="34" charset="0"/>
                        </a:rPr>
                        <a:t> 2,00</a:t>
                      </a:r>
                      <a:endParaRPr lang="id-ID" sz="2400"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a:lnSpc>
                          <a:spcPct val="115000"/>
                        </a:lnSpc>
                        <a:spcAft>
                          <a:spcPts val="0"/>
                        </a:spcAft>
                      </a:pPr>
                      <a:r>
                        <a:rPr lang="en-US" sz="2400" dirty="0">
                          <a:effectLst/>
                          <a:latin typeface="Arial" panose="020B0604020202020204" pitchFamily="34" charset="0"/>
                          <a:cs typeface="Arial" panose="020B0604020202020204" pitchFamily="34" charset="0"/>
                        </a:rPr>
                        <a:t>(2) </a:t>
                      </a:r>
                      <a:r>
                        <a:rPr lang="en-US" sz="2400" dirty="0" err="1">
                          <a:effectLst/>
                          <a:latin typeface="Arial" panose="020B0604020202020204" pitchFamily="34" charset="0"/>
                          <a:cs typeface="Arial" panose="020B0604020202020204" pitchFamily="34" charset="0"/>
                        </a:rPr>
                        <a:t>Peringatan</a:t>
                      </a:r>
                      <a:r>
                        <a:rPr lang="en-US" sz="2400" dirty="0">
                          <a:effectLst/>
                          <a:latin typeface="Arial" panose="020B0604020202020204" pitchFamily="34" charset="0"/>
                          <a:cs typeface="Arial" panose="020B0604020202020204" pitchFamily="34" charset="0"/>
                        </a:rPr>
                        <a:t>  (P)</a:t>
                      </a:r>
                      <a:endParaRPr lang="id-ID" sz="2400" dirty="0">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val="1150862919"/>
                  </a:ext>
                </a:extLst>
              </a:tr>
              <a:tr h="228800">
                <a:tc vMerge="1">
                  <a:txBody>
                    <a:bodyPr/>
                    <a:lstStyle/>
                    <a:p>
                      <a:endParaRPr lang="id-ID"/>
                    </a:p>
                  </a:txBody>
                  <a:tcPr/>
                </a:tc>
                <a:tc>
                  <a:txBody>
                    <a:bodyPr/>
                    <a:lstStyle/>
                    <a:p>
                      <a:pPr>
                        <a:lnSpc>
                          <a:spcPct val="115000"/>
                        </a:lnSpc>
                        <a:spcAft>
                          <a:spcPts val="0"/>
                        </a:spcAft>
                      </a:pPr>
                      <a:r>
                        <a:rPr lang="en-US" sz="2400">
                          <a:effectLst/>
                          <a:latin typeface="Arial" panose="020B0604020202020204" pitchFamily="34" charset="0"/>
                          <a:cs typeface="Arial" panose="020B0604020202020204" pitchFamily="34" charset="0"/>
                        </a:rPr>
                        <a:t>(3) IPK </a:t>
                      </a:r>
                      <a:r>
                        <a:rPr lang="en-US" sz="2400">
                          <a:effectLst/>
                          <a:latin typeface="Arial" panose="020B0604020202020204" pitchFamily="34" charset="0"/>
                          <a:cs typeface="Arial" panose="020B0604020202020204" pitchFamily="34" charset="0"/>
                          <a:sym typeface="Symbol" panose="05050102010706020507" pitchFamily="18" charset="2"/>
                        </a:rPr>
                        <a:t></a:t>
                      </a:r>
                      <a:r>
                        <a:rPr lang="en-US" sz="2400">
                          <a:effectLst/>
                          <a:latin typeface="Arial" panose="020B0604020202020204" pitchFamily="34" charset="0"/>
                          <a:cs typeface="Arial" panose="020B0604020202020204" pitchFamily="34" charset="0"/>
                        </a:rPr>
                        <a:t> 1,50</a:t>
                      </a:r>
                      <a:endParaRPr lang="id-ID" sz="2400">
                        <a:effectLst/>
                        <a:latin typeface="Arial" panose="020B0604020202020204" pitchFamily="34" charset="0"/>
                        <a:ea typeface="MS Mincho"/>
                        <a:cs typeface="Arial" panose="020B0604020202020204" pitchFamily="34" charset="0"/>
                      </a:endParaRPr>
                    </a:p>
                  </a:txBody>
                  <a:tcPr marL="68580" marR="68580" marT="0" marB="0"/>
                </a:tc>
                <a:tc>
                  <a:txBody>
                    <a:bodyPr/>
                    <a:lstStyle/>
                    <a:p>
                      <a:pPr>
                        <a:lnSpc>
                          <a:spcPct val="115000"/>
                        </a:lnSpc>
                        <a:spcAft>
                          <a:spcPts val="0"/>
                        </a:spcAft>
                      </a:pPr>
                      <a:r>
                        <a:rPr lang="en-US" sz="2400">
                          <a:effectLst/>
                          <a:latin typeface="Arial" panose="020B0604020202020204" pitchFamily="34" charset="0"/>
                          <a:cs typeface="Arial" panose="020B0604020202020204" pitchFamily="34" charset="0"/>
                        </a:rPr>
                        <a:t>(3) Dikeluarkan (DO)</a:t>
                      </a:r>
                      <a:endParaRPr lang="id-ID" sz="2400">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val="2788631931"/>
                  </a:ext>
                </a:extLst>
              </a:tr>
              <a:tr h="236766">
                <a:tc rowSpan="4">
                  <a:txBody>
                    <a:bodyPr/>
                    <a:lstStyle/>
                    <a:p>
                      <a:pPr algn="ctr">
                        <a:lnSpc>
                          <a:spcPct val="115000"/>
                        </a:lnSpc>
                        <a:spcAft>
                          <a:spcPts val="0"/>
                        </a:spcAft>
                      </a:pPr>
                      <a:r>
                        <a:rPr lang="en-US" sz="2400" dirty="0" err="1">
                          <a:effectLst/>
                          <a:latin typeface="Arial" panose="020B0604020202020204" pitchFamily="34" charset="0"/>
                          <a:cs typeface="Arial" panose="020B0604020202020204" pitchFamily="34" charset="0"/>
                        </a:rPr>
                        <a:t>Dalam</a:t>
                      </a:r>
                      <a:r>
                        <a:rPr lang="en-US" sz="2400" dirty="0">
                          <a:effectLst/>
                          <a:latin typeface="Arial" panose="020B0604020202020204" pitchFamily="34" charset="0"/>
                          <a:cs typeface="Arial" panose="020B0604020202020204" pitchFamily="34" charset="0"/>
                        </a:rPr>
                        <a:t> status </a:t>
                      </a:r>
                      <a:r>
                        <a:rPr lang="en-US" sz="2400" dirty="0" smtClean="0">
                          <a:effectLst/>
                          <a:latin typeface="Arial" panose="020B0604020202020204" pitchFamily="34" charset="0"/>
                          <a:cs typeface="Arial" panose="020B0604020202020204" pitchFamily="34" charset="0"/>
                        </a:rPr>
                        <a:t>P</a:t>
                      </a:r>
                      <a:r>
                        <a:rPr lang="id-ID" sz="2400" dirty="0" smtClean="0">
                          <a:effectLst/>
                          <a:latin typeface="Arial" panose="020B0604020202020204" pitchFamily="34" charset="0"/>
                          <a:cs typeface="Arial" panose="020B0604020202020204" pitchFamily="34" charset="0"/>
                        </a:rPr>
                        <a:t>eringatan (P)</a:t>
                      </a:r>
                      <a:endParaRPr lang="id-ID" sz="2400" dirty="0">
                        <a:solidFill>
                          <a:srgbClr val="FF0000"/>
                        </a:solidFill>
                        <a:effectLst/>
                        <a:latin typeface="Arial" panose="020B0604020202020204" pitchFamily="34" charset="0"/>
                        <a:ea typeface="MS Mincho"/>
                        <a:cs typeface="Arial" panose="020B0604020202020204" pitchFamily="34" charset="0"/>
                      </a:endParaRPr>
                    </a:p>
                  </a:txBody>
                  <a:tcPr marL="68580" marR="68580" marT="0" marB="0"/>
                </a:tc>
                <a:tc>
                  <a:txBody>
                    <a:bodyPr/>
                    <a:lstStyle/>
                    <a:p>
                      <a:pPr>
                        <a:lnSpc>
                          <a:spcPct val="115000"/>
                        </a:lnSpc>
                        <a:spcAft>
                          <a:spcPts val="0"/>
                        </a:spcAft>
                      </a:pPr>
                      <a:r>
                        <a:rPr lang="en-US" sz="2400" dirty="0">
                          <a:effectLst/>
                          <a:latin typeface="Arial" panose="020B0604020202020204" pitchFamily="34" charset="0"/>
                          <a:cs typeface="Arial" panose="020B0604020202020204" pitchFamily="34" charset="0"/>
                        </a:rPr>
                        <a:t>(1) IPK  </a:t>
                      </a:r>
                      <a:r>
                        <a:rPr lang="en-US" sz="2400" dirty="0">
                          <a:effectLst/>
                          <a:latin typeface="Arial" panose="020B0604020202020204" pitchFamily="34" charset="0"/>
                          <a:cs typeface="Arial" panose="020B0604020202020204" pitchFamily="34" charset="0"/>
                          <a:sym typeface="Symbol" panose="05050102010706020507" pitchFamily="18" charset="2"/>
                        </a:rPr>
                        <a:t></a:t>
                      </a:r>
                      <a:r>
                        <a:rPr lang="en-US" sz="2400" dirty="0">
                          <a:effectLst/>
                          <a:latin typeface="Arial" panose="020B0604020202020204" pitchFamily="34" charset="0"/>
                          <a:cs typeface="Arial" panose="020B0604020202020204" pitchFamily="34" charset="0"/>
                        </a:rPr>
                        <a:t>  2,00      </a:t>
                      </a:r>
                      <a:endParaRPr lang="id-ID" sz="2400" dirty="0">
                        <a:solidFill>
                          <a:srgbClr val="FF0000"/>
                        </a:solidFill>
                        <a:effectLst/>
                        <a:latin typeface="Arial" panose="020B0604020202020204" pitchFamily="34" charset="0"/>
                        <a:ea typeface="MS Mincho"/>
                        <a:cs typeface="Arial" panose="020B0604020202020204" pitchFamily="34" charset="0"/>
                      </a:endParaRPr>
                    </a:p>
                  </a:txBody>
                  <a:tcPr marL="68580" marR="68580" marT="0" marB="0"/>
                </a:tc>
                <a:tc>
                  <a:txBody>
                    <a:bodyPr/>
                    <a:lstStyle/>
                    <a:p>
                      <a:pPr>
                        <a:lnSpc>
                          <a:spcPct val="115000"/>
                        </a:lnSpc>
                        <a:spcAft>
                          <a:spcPts val="0"/>
                        </a:spcAft>
                      </a:pPr>
                      <a:r>
                        <a:rPr lang="en-US" sz="2400" dirty="0">
                          <a:effectLst/>
                          <a:latin typeface="Arial" panose="020B0604020202020204" pitchFamily="34" charset="0"/>
                          <a:cs typeface="Arial" panose="020B0604020202020204" pitchFamily="34" charset="0"/>
                        </a:rPr>
                        <a:t>(1)</a:t>
                      </a:r>
                      <a:r>
                        <a:rPr lang="en-US" sz="2400" dirty="0" err="1">
                          <a:effectLst/>
                          <a:latin typeface="Arial" panose="020B0604020202020204" pitchFamily="34" charset="0"/>
                          <a:cs typeface="Arial" panose="020B0604020202020204" pitchFamily="34" charset="0"/>
                        </a:rPr>
                        <a:t>Tanpa</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Syarat</a:t>
                      </a:r>
                      <a:endParaRPr lang="id-ID" sz="2400" dirty="0">
                        <a:solidFill>
                          <a:srgbClr val="FF0000"/>
                        </a:solidFill>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val="1388551401"/>
                  </a:ext>
                </a:extLst>
              </a:tr>
              <a:tr h="478894">
                <a:tc vMerge="1">
                  <a:txBody>
                    <a:bodyPr/>
                    <a:lstStyle/>
                    <a:p>
                      <a:endParaRPr lang="id-ID"/>
                    </a:p>
                  </a:txBody>
                  <a:tcPr/>
                </a:tc>
                <a:tc>
                  <a:txBody>
                    <a:bodyPr/>
                    <a:lstStyle/>
                    <a:p>
                      <a:pPr>
                        <a:lnSpc>
                          <a:spcPct val="115000"/>
                        </a:lnSpc>
                        <a:spcAft>
                          <a:spcPts val="0"/>
                        </a:spcAft>
                      </a:pPr>
                      <a:r>
                        <a:rPr lang="en-US" sz="2400" dirty="0">
                          <a:effectLst/>
                          <a:latin typeface="Arial" panose="020B0604020202020204" pitchFamily="34" charset="0"/>
                          <a:cs typeface="Arial" panose="020B0604020202020204" pitchFamily="34" charset="0"/>
                        </a:rPr>
                        <a:t>(2) IP  </a:t>
                      </a:r>
                      <a:r>
                        <a:rPr lang="en-US" sz="2400" dirty="0">
                          <a:effectLst/>
                          <a:latin typeface="Arial" panose="020B0604020202020204" pitchFamily="34" charset="0"/>
                          <a:cs typeface="Arial" panose="020B0604020202020204" pitchFamily="34" charset="0"/>
                          <a:sym typeface="Symbol" panose="05050102010706020507" pitchFamily="18" charset="2"/>
                        </a:rPr>
                        <a:t></a:t>
                      </a:r>
                      <a:r>
                        <a:rPr lang="en-US" sz="2400" dirty="0">
                          <a:effectLst/>
                          <a:latin typeface="Arial" panose="020B0604020202020204" pitchFamily="34" charset="0"/>
                          <a:cs typeface="Arial" panose="020B0604020202020204" pitchFamily="34" charset="0"/>
                        </a:rPr>
                        <a:t>  2,00 </a:t>
                      </a:r>
                      <a:r>
                        <a:rPr lang="en-US" sz="2400" dirty="0" err="1">
                          <a:effectLst/>
                          <a:latin typeface="Arial" panose="020B0604020202020204" pitchFamily="34" charset="0"/>
                          <a:cs typeface="Arial" panose="020B0604020202020204" pitchFamily="34" charset="0"/>
                        </a:rPr>
                        <a:t>dan</a:t>
                      </a:r>
                      <a:r>
                        <a:rPr lang="en-US" sz="2400" dirty="0">
                          <a:effectLst/>
                          <a:latin typeface="Arial" panose="020B0604020202020204" pitchFamily="34" charset="0"/>
                          <a:cs typeface="Arial" panose="020B0604020202020204" pitchFamily="34" charset="0"/>
                        </a:rPr>
                        <a:t> 1,50 </a:t>
                      </a:r>
                      <a:r>
                        <a:rPr lang="en-US" sz="2400" dirty="0">
                          <a:effectLst/>
                          <a:latin typeface="Arial" panose="020B0604020202020204" pitchFamily="34" charset="0"/>
                          <a:cs typeface="Arial" panose="020B0604020202020204" pitchFamily="34" charset="0"/>
                          <a:sym typeface="Symbol" panose="05050102010706020507" pitchFamily="18" charset="2"/>
                        </a:rPr>
                        <a:t></a:t>
                      </a:r>
                      <a:r>
                        <a:rPr lang="en-US" sz="2400" dirty="0">
                          <a:effectLst/>
                          <a:latin typeface="Arial" panose="020B0604020202020204" pitchFamily="34" charset="0"/>
                          <a:cs typeface="Arial" panose="020B0604020202020204" pitchFamily="34" charset="0"/>
                        </a:rPr>
                        <a:t> IPK </a:t>
                      </a:r>
                      <a:r>
                        <a:rPr lang="en-US" sz="2400" dirty="0">
                          <a:effectLst/>
                          <a:latin typeface="Arial" panose="020B0604020202020204" pitchFamily="34" charset="0"/>
                          <a:cs typeface="Arial" panose="020B0604020202020204" pitchFamily="34" charset="0"/>
                          <a:sym typeface="Symbol" panose="05050102010706020507" pitchFamily="18" charset="2"/>
                        </a:rPr>
                        <a:t></a:t>
                      </a:r>
                      <a:r>
                        <a:rPr lang="en-US" sz="2400" dirty="0">
                          <a:effectLst/>
                          <a:latin typeface="Arial" panose="020B0604020202020204" pitchFamily="34" charset="0"/>
                          <a:cs typeface="Arial" panose="020B0604020202020204" pitchFamily="34" charset="0"/>
                        </a:rPr>
                        <a:t> 2,00</a:t>
                      </a:r>
                      <a:endParaRPr lang="id-ID" sz="2400" dirty="0">
                        <a:solidFill>
                          <a:srgbClr val="FF0000"/>
                        </a:solidFill>
                        <a:effectLst/>
                        <a:latin typeface="Arial" panose="020B0604020202020204" pitchFamily="34" charset="0"/>
                        <a:ea typeface="MS Mincho"/>
                        <a:cs typeface="Arial" panose="020B0604020202020204" pitchFamily="34" charset="0"/>
                      </a:endParaRPr>
                    </a:p>
                  </a:txBody>
                  <a:tcPr marL="68580" marR="68580" marT="0" marB="0"/>
                </a:tc>
                <a:tc>
                  <a:txBody>
                    <a:bodyPr/>
                    <a:lstStyle/>
                    <a:p>
                      <a:pPr>
                        <a:lnSpc>
                          <a:spcPct val="115000"/>
                        </a:lnSpc>
                        <a:spcAft>
                          <a:spcPts val="0"/>
                        </a:spcAft>
                      </a:pPr>
                      <a:r>
                        <a:rPr lang="en-US" sz="2400">
                          <a:effectLst/>
                          <a:latin typeface="Arial" panose="020B0604020202020204" pitchFamily="34" charset="0"/>
                          <a:cs typeface="Arial" panose="020B0604020202020204" pitchFamily="34" charset="0"/>
                        </a:rPr>
                        <a:t>(2) Tetap dalam Status Peringatan (P)</a:t>
                      </a:r>
                      <a:endParaRPr lang="id-ID" sz="2400">
                        <a:solidFill>
                          <a:srgbClr val="FF0000"/>
                        </a:solidFill>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val="1296993126"/>
                  </a:ext>
                </a:extLst>
              </a:tr>
              <a:tr h="478440">
                <a:tc vMerge="1">
                  <a:txBody>
                    <a:bodyPr/>
                    <a:lstStyle/>
                    <a:p>
                      <a:endParaRPr lang="id-ID"/>
                    </a:p>
                  </a:txBody>
                  <a:tcPr/>
                </a:tc>
                <a:tc>
                  <a:txBody>
                    <a:bodyPr/>
                    <a:lstStyle/>
                    <a:p>
                      <a:pPr>
                        <a:lnSpc>
                          <a:spcPct val="115000"/>
                        </a:lnSpc>
                        <a:spcAft>
                          <a:spcPts val="0"/>
                        </a:spcAft>
                      </a:pPr>
                      <a:r>
                        <a:rPr lang="en-US" sz="2400" dirty="0">
                          <a:effectLst/>
                          <a:latin typeface="Arial" panose="020B0604020202020204" pitchFamily="34" charset="0"/>
                          <a:cs typeface="Arial" panose="020B0604020202020204" pitchFamily="34" charset="0"/>
                        </a:rPr>
                        <a:t>(3) IP</a:t>
                      </a:r>
                      <a:r>
                        <a:rPr lang="en-US" sz="2400" dirty="0">
                          <a:effectLst/>
                          <a:latin typeface="Arial" panose="020B0604020202020204" pitchFamily="34" charset="0"/>
                          <a:cs typeface="Arial" panose="020B0604020202020204" pitchFamily="34" charset="0"/>
                          <a:sym typeface="Symbol" panose="05050102010706020507" pitchFamily="18" charset="2"/>
                        </a:rPr>
                        <a:t></a:t>
                      </a:r>
                      <a:r>
                        <a:rPr lang="en-US" sz="2400" dirty="0">
                          <a:effectLst/>
                          <a:latin typeface="Arial" panose="020B0604020202020204" pitchFamily="34" charset="0"/>
                          <a:cs typeface="Arial" panose="020B0604020202020204" pitchFamily="34" charset="0"/>
                        </a:rPr>
                        <a:t> 2,00 </a:t>
                      </a:r>
                      <a:r>
                        <a:rPr lang="en-US" sz="2400" dirty="0" err="1">
                          <a:effectLst/>
                          <a:latin typeface="Arial" panose="020B0604020202020204" pitchFamily="34" charset="0"/>
                          <a:cs typeface="Arial" panose="020B0604020202020204" pitchFamily="34" charset="0"/>
                        </a:rPr>
                        <a:t>dan</a:t>
                      </a:r>
                      <a:r>
                        <a:rPr lang="en-US" sz="2400" dirty="0">
                          <a:effectLst/>
                          <a:latin typeface="Arial" panose="020B0604020202020204" pitchFamily="34" charset="0"/>
                          <a:cs typeface="Arial" panose="020B0604020202020204" pitchFamily="34" charset="0"/>
                        </a:rPr>
                        <a:t> 1,50 </a:t>
                      </a:r>
                      <a:r>
                        <a:rPr lang="en-US" sz="2400" dirty="0">
                          <a:effectLst/>
                          <a:latin typeface="Arial" panose="020B0604020202020204" pitchFamily="34" charset="0"/>
                          <a:cs typeface="Arial" panose="020B0604020202020204" pitchFamily="34" charset="0"/>
                          <a:sym typeface="Symbol" panose="05050102010706020507" pitchFamily="18" charset="2"/>
                        </a:rPr>
                        <a:t></a:t>
                      </a:r>
                      <a:r>
                        <a:rPr lang="en-US" sz="2400" dirty="0">
                          <a:effectLst/>
                          <a:latin typeface="Arial" panose="020B0604020202020204" pitchFamily="34" charset="0"/>
                          <a:cs typeface="Arial" panose="020B0604020202020204" pitchFamily="34" charset="0"/>
                        </a:rPr>
                        <a:t> IPK </a:t>
                      </a:r>
                      <a:r>
                        <a:rPr lang="en-US" sz="2400" dirty="0">
                          <a:effectLst/>
                          <a:latin typeface="Arial" panose="020B0604020202020204" pitchFamily="34" charset="0"/>
                          <a:cs typeface="Arial" panose="020B0604020202020204" pitchFamily="34" charset="0"/>
                          <a:sym typeface="Symbol" panose="05050102010706020507" pitchFamily="18" charset="2"/>
                        </a:rPr>
                        <a:t></a:t>
                      </a:r>
                      <a:r>
                        <a:rPr lang="en-US" sz="2400" dirty="0">
                          <a:effectLst/>
                          <a:latin typeface="Arial" panose="020B0604020202020204" pitchFamily="34" charset="0"/>
                          <a:cs typeface="Arial" panose="020B0604020202020204" pitchFamily="34" charset="0"/>
                        </a:rPr>
                        <a:t> 2,00</a:t>
                      </a:r>
                      <a:endParaRPr lang="id-ID" sz="2400" dirty="0">
                        <a:solidFill>
                          <a:srgbClr val="FF0000"/>
                        </a:solidFill>
                        <a:effectLst/>
                        <a:latin typeface="Arial" panose="020B0604020202020204" pitchFamily="34" charset="0"/>
                        <a:ea typeface="MS Mincho"/>
                        <a:cs typeface="Arial" panose="020B0604020202020204" pitchFamily="34" charset="0"/>
                      </a:endParaRPr>
                    </a:p>
                  </a:txBody>
                  <a:tcPr marL="68580" marR="68580" marT="0" marB="0"/>
                </a:tc>
                <a:tc>
                  <a:txBody>
                    <a:bodyPr/>
                    <a:lstStyle/>
                    <a:p>
                      <a:pPr>
                        <a:lnSpc>
                          <a:spcPct val="115000"/>
                        </a:lnSpc>
                        <a:spcAft>
                          <a:spcPts val="0"/>
                        </a:spcAft>
                      </a:pPr>
                      <a:r>
                        <a:rPr lang="en-US" sz="2400" dirty="0">
                          <a:effectLst/>
                          <a:latin typeface="Arial" panose="020B0604020202020204" pitchFamily="34" charset="0"/>
                          <a:cs typeface="Arial" panose="020B0604020202020204" pitchFamily="34" charset="0"/>
                        </a:rPr>
                        <a:t>(3) </a:t>
                      </a:r>
                      <a:r>
                        <a:rPr lang="en-US" sz="2400" dirty="0" err="1">
                          <a:effectLst/>
                          <a:latin typeface="Arial" panose="020B0604020202020204" pitchFamily="34" charset="0"/>
                          <a:cs typeface="Arial" panose="020B0604020202020204" pitchFamily="34" charset="0"/>
                        </a:rPr>
                        <a:t>Peringatan</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Keras</a:t>
                      </a:r>
                      <a:r>
                        <a:rPr lang="en-US" sz="2400" dirty="0">
                          <a:effectLst/>
                          <a:latin typeface="Arial" panose="020B0604020202020204" pitchFamily="34" charset="0"/>
                          <a:cs typeface="Arial" panose="020B0604020202020204" pitchFamily="34" charset="0"/>
                        </a:rPr>
                        <a:t> (PK)</a:t>
                      </a:r>
                      <a:endParaRPr lang="id-ID" sz="2400" dirty="0">
                        <a:solidFill>
                          <a:srgbClr val="FF0000"/>
                        </a:solidFill>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val="516526843"/>
                  </a:ext>
                </a:extLst>
              </a:tr>
              <a:tr h="478894">
                <a:tc vMerge="1">
                  <a:txBody>
                    <a:bodyPr/>
                    <a:lstStyle/>
                    <a:p>
                      <a:endParaRPr lang="id-ID"/>
                    </a:p>
                  </a:txBody>
                  <a:tcPr/>
                </a:tc>
                <a:tc>
                  <a:txBody>
                    <a:bodyPr/>
                    <a:lstStyle/>
                    <a:p>
                      <a:pPr marL="342900" lvl="0" indent="-342900">
                        <a:lnSpc>
                          <a:spcPct val="115000"/>
                        </a:lnSpc>
                        <a:spcAft>
                          <a:spcPts val="0"/>
                        </a:spcAft>
                        <a:buFont typeface="+mj-lt"/>
                        <a:buAutoNum type="arabicParenBoth"/>
                      </a:pPr>
                      <a:r>
                        <a:rPr lang="en-US" sz="2400">
                          <a:effectLst/>
                          <a:latin typeface="Arial" panose="020B0604020202020204" pitchFamily="34" charset="0"/>
                          <a:cs typeface="Arial" panose="020B0604020202020204" pitchFamily="34" charset="0"/>
                        </a:rPr>
                        <a:t>IPK  </a:t>
                      </a:r>
                      <a:r>
                        <a:rPr lang="en-US" sz="2400">
                          <a:effectLst/>
                          <a:latin typeface="Arial" panose="020B0604020202020204" pitchFamily="34" charset="0"/>
                          <a:cs typeface="Arial" panose="020B0604020202020204" pitchFamily="34" charset="0"/>
                          <a:sym typeface="Symbol" panose="05050102010706020507" pitchFamily="18" charset="2"/>
                        </a:rPr>
                        <a:t></a:t>
                      </a:r>
                      <a:r>
                        <a:rPr lang="en-US" sz="2400">
                          <a:effectLst/>
                          <a:latin typeface="Arial" panose="020B0604020202020204" pitchFamily="34" charset="0"/>
                          <a:cs typeface="Arial" panose="020B0604020202020204" pitchFamily="34" charset="0"/>
                        </a:rPr>
                        <a:t>  1,50</a:t>
                      </a:r>
                      <a:endParaRPr lang="id-ID" sz="2400">
                        <a:effectLst/>
                        <a:latin typeface="Arial" panose="020B0604020202020204" pitchFamily="34" charset="0"/>
                        <a:cs typeface="Arial" panose="020B0604020202020204" pitchFamily="34" charset="0"/>
                      </a:endParaRPr>
                    </a:p>
                    <a:p>
                      <a:pPr>
                        <a:lnSpc>
                          <a:spcPct val="115000"/>
                        </a:lnSpc>
                        <a:spcAft>
                          <a:spcPts val="0"/>
                        </a:spcAft>
                      </a:pPr>
                      <a:r>
                        <a:rPr lang="en-US" sz="2400">
                          <a:effectLst/>
                          <a:latin typeface="Arial" panose="020B0604020202020204" pitchFamily="34" charset="0"/>
                          <a:cs typeface="Arial" panose="020B0604020202020204" pitchFamily="34" charset="0"/>
                        </a:rPr>
                        <a:t> </a:t>
                      </a:r>
                      <a:endParaRPr lang="id-ID" sz="2400">
                        <a:solidFill>
                          <a:srgbClr val="FF0000"/>
                        </a:solidFill>
                        <a:effectLst/>
                        <a:latin typeface="Arial" panose="020B0604020202020204" pitchFamily="34" charset="0"/>
                        <a:ea typeface="MS Mincho"/>
                        <a:cs typeface="Arial" panose="020B0604020202020204" pitchFamily="34" charset="0"/>
                      </a:endParaRPr>
                    </a:p>
                  </a:txBody>
                  <a:tcPr marL="68580" marR="68580" marT="0" marB="0"/>
                </a:tc>
                <a:tc>
                  <a:txBody>
                    <a:bodyPr/>
                    <a:lstStyle/>
                    <a:p>
                      <a:pPr>
                        <a:lnSpc>
                          <a:spcPct val="115000"/>
                        </a:lnSpc>
                        <a:spcAft>
                          <a:spcPts val="0"/>
                        </a:spcAft>
                      </a:pPr>
                      <a:r>
                        <a:rPr lang="en-US" sz="2400" dirty="0">
                          <a:effectLst/>
                          <a:latin typeface="Arial" panose="020B0604020202020204" pitchFamily="34" charset="0"/>
                          <a:cs typeface="Arial" panose="020B0604020202020204" pitchFamily="34" charset="0"/>
                        </a:rPr>
                        <a:t>(4) </a:t>
                      </a:r>
                      <a:r>
                        <a:rPr lang="en-US" sz="2400" dirty="0" err="1">
                          <a:effectLst/>
                          <a:latin typeface="Arial" panose="020B0604020202020204" pitchFamily="34" charset="0"/>
                          <a:cs typeface="Arial" panose="020B0604020202020204" pitchFamily="34" charset="0"/>
                        </a:rPr>
                        <a:t>Dikeluarkan</a:t>
                      </a:r>
                      <a:r>
                        <a:rPr lang="en-US" sz="2400" dirty="0">
                          <a:effectLst/>
                          <a:latin typeface="Arial" panose="020B0604020202020204" pitchFamily="34" charset="0"/>
                          <a:cs typeface="Arial" panose="020B0604020202020204" pitchFamily="34" charset="0"/>
                        </a:rPr>
                        <a:t> (DO)</a:t>
                      </a:r>
                      <a:endParaRPr lang="id-ID" sz="2400" dirty="0">
                        <a:solidFill>
                          <a:srgbClr val="FF0000"/>
                        </a:solidFill>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val="3881811205"/>
                  </a:ext>
                </a:extLst>
              </a:tr>
              <a:tr h="228800">
                <a:tc rowSpan="4">
                  <a:txBody>
                    <a:bodyPr/>
                    <a:lstStyle/>
                    <a:p>
                      <a:pPr algn="ctr">
                        <a:lnSpc>
                          <a:spcPct val="115000"/>
                        </a:lnSpc>
                        <a:spcAft>
                          <a:spcPts val="0"/>
                        </a:spcAft>
                      </a:pPr>
                      <a:r>
                        <a:rPr lang="en-US" sz="2400" dirty="0" err="1" smtClean="0">
                          <a:effectLst/>
                          <a:latin typeface="Arial" panose="020B0604020202020204" pitchFamily="34" charset="0"/>
                          <a:cs typeface="Arial" panose="020B0604020202020204" pitchFamily="34" charset="0"/>
                        </a:rPr>
                        <a:t>Dalam</a:t>
                      </a:r>
                      <a:r>
                        <a:rPr lang="en-US" sz="2400" dirty="0" smtClean="0">
                          <a:effectLst/>
                          <a:latin typeface="Arial" panose="020B0604020202020204" pitchFamily="34" charset="0"/>
                          <a:cs typeface="Arial" panose="020B0604020202020204" pitchFamily="34" charset="0"/>
                        </a:rPr>
                        <a:t> Status </a:t>
                      </a:r>
                      <a:r>
                        <a:rPr lang="id-ID" sz="2400" dirty="0" smtClean="0">
                          <a:effectLst/>
                          <a:latin typeface="Arial" panose="020B0604020202020204" pitchFamily="34" charset="0"/>
                          <a:cs typeface="Arial" panose="020B0604020202020204" pitchFamily="34" charset="0"/>
                        </a:rPr>
                        <a:t>Peringatan Keras (</a:t>
                      </a:r>
                      <a:r>
                        <a:rPr lang="en-US" sz="2400" dirty="0" smtClean="0">
                          <a:effectLst/>
                          <a:latin typeface="Arial" panose="020B0604020202020204" pitchFamily="34" charset="0"/>
                          <a:cs typeface="Arial" panose="020B0604020202020204" pitchFamily="34" charset="0"/>
                        </a:rPr>
                        <a:t>PK</a:t>
                      </a:r>
                      <a:r>
                        <a:rPr lang="id-ID" sz="2400" dirty="0" smtClean="0">
                          <a:effectLst/>
                          <a:latin typeface="Arial" panose="020B0604020202020204" pitchFamily="34" charset="0"/>
                          <a:cs typeface="Arial" panose="020B0604020202020204" pitchFamily="34" charset="0"/>
                        </a:rPr>
                        <a:t>)</a:t>
                      </a:r>
                      <a:endParaRPr lang="id-ID" sz="2400"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a:lnSpc>
                          <a:spcPct val="115000"/>
                        </a:lnSpc>
                        <a:spcAft>
                          <a:spcPts val="0"/>
                        </a:spcAft>
                      </a:pPr>
                      <a:r>
                        <a:rPr lang="en-US" sz="2400" dirty="0">
                          <a:effectLst/>
                          <a:latin typeface="Arial" panose="020B0604020202020204" pitchFamily="34" charset="0"/>
                          <a:cs typeface="Arial" panose="020B0604020202020204" pitchFamily="34" charset="0"/>
                        </a:rPr>
                        <a:t>(1) IPK </a:t>
                      </a:r>
                      <a:r>
                        <a:rPr lang="en-US" sz="2400" dirty="0">
                          <a:effectLst/>
                          <a:latin typeface="Arial" panose="020B0604020202020204" pitchFamily="34" charset="0"/>
                          <a:cs typeface="Arial" panose="020B0604020202020204" pitchFamily="34" charset="0"/>
                          <a:sym typeface="Symbol" panose="05050102010706020507" pitchFamily="18" charset="2"/>
                        </a:rPr>
                        <a:t></a:t>
                      </a:r>
                      <a:r>
                        <a:rPr lang="en-US" sz="2400" dirty="0">
                          <a:effectLst/>
                          <a:latin typeface="Arial" panose="020B0604020202020204" pitchFamily="34" charset="0"/>
                          <a:cs typeface="Arial" panose="020B0604020202020204" pitchFamily="34" charset="0"/>
                        </a:rPr>
                        <a:t> 2,00</a:t>
                      </a:r>
                      <a:endParaRPr lang="id-ID" sz="2400"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a:lnSpc>
                          <a:spcPct val="115000"/>
                        </a:lnSpc>
                        <a:spcAft>
                          <a:spcPts val="0"/>
                        </a:spcAft>
                      </a:pPr>
                      <a:r>
                        <a:rPr lang="en-US" sz="2400">
                          <a:effectLst/>
                          <a:latin typeface="Arial" panose="020B0604020202020204" pitchFamily="34" charset="0"/>
                          <a:cs typeface="Arial" panose="020B0604020202020204" pitchFamily="34" charset="0"/>
                        </a:rPr>
                        <a:t>(1) Tanpa Syarat</a:t>
                      </a:r>
                      <a:endParaRPr lang="id-ID" sz="2400">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val="2202228852"/>
                  </a:ext>
                </a:extLst>
              </a:tr>
              <a:tr h="478894">
                <a:tc vMerge="1">
                  <a:txBody>
                    <a:bodyPr/>
                    <a:lstStyle/>
                    <a:p>
                      <a:endParaRPr lang="id-ID"/>
                    </a:p>
                  </a:txBody>
                  <a:tcPr/>
                </a:tc>
                <a:tc>
                  <a:txBody>
                    <a:bodyPr/>
                    <a:lstStyle/>
                    <a:p>
                      <a:pPr>
                        <a:lnSpc>
                          <a:spcPct val="115000"/>
                        </a:lnSpc>
                        <a:spcAft>
                          <a:spcPts val="0"/>
                        </a:spcAft>
                      </a:pPr>
                      <a:r>
                        <a:rPr lang="en-US" sz="2400" dirty="0">
                          <a:effectLst/>
                          <a:latin typeface="Arial" panose="020B0604020202020204" pitchFamily="34" charset="0"/>
                          <a:cs typeface="Arial" panose="020B0604020202020204" pitchFamily="34" charset="0"/>
                        </a:rPr>
                        <a:t>(2) IP </a:t>
                      </a:r>
                      <a:r>
                        <a:rPr lang="en-US" sz="2400" dirty="0">
                          <a:effectLst/>
                          <a:latin typeface="Arial" panose="020B0604020202020204" pitchFamily="34" charset="0"/>
                          <a:cs typeface="Arial" panose="020B0604020202020204" pitchFamily="34" charset="0"/>
                          <a:sym typeface="Symbol" panose="05050102010706020507" pitchFamily="18" charset="2"/>
                        </a:rPr>
                        <a:t></a:t>
                      </a:r>
                      <a:r>
                        <a:rPr lang="en-US" sz="2400" dirty="0">
                          <a:effectLst/>
                          <a:latin typeface="Arial" panose="020B0604020202020204" pitchFamily="34" charset="0"/>
                          <a:cs typeface="Arial" panose="020B0604020202020204" pitchFamily="34" charset="0"/>
                        </a:rPr>
                        <a:t> 2,00 </a:t>
                      </a:r>
                      <a:r>
                        <a:rPr lang="en-US" sz="2400" dirty="0" err="1">
                          <a:effectLst/>
                          <a:latin typeface="Arial" panose="020B0604020202020204" pitchFamily="34" charset="0"/>
                          <a:cs typeface="Arial" panose="020B0604020202020204" pitchFamily="34" charset="0"/>
                        </a:rPr>
                        <a:t>dan</a:t>
                      </a:r>
                      <a:r>
                        <a:rPr lang="en-US" sz="2400" dirty="0">
                          <a:effectLst/>
                          <a:latin typeface="Arial" panose="020B0604020202020204" pitchFamily="34" charset="0"/>
                          <a:cs typeface="Arial" panose="020B0604020202020204" pitchFamily="34" charset="0"/>
                        </a:rPr>
                        <a:t> 1,50 </a:t>
                      </a:r>
                      <a:r>
                        <a:rPr lang="en-US" sz="2400" dirty="0">
                          <a:effectLst/>
                          <a:latin typeface="Arial" panose="020B0604020202020204" pitchFamily="34" charset="0"/>
                          <a:cs typeface="Arial" panose="020B0604020202020204" pitchFamily="34" charset="0"/>
                          <a:sym typeface="Symbol" panose="05050102010706020507" pitchFamily="18" charset="2"/>
                        </a:rPr>
                        <a:t></a:t>
                      </a:r>
                      <a:r>
                        <a:rPr lang="en-US" sz="2400" dirty="0">
                          <a:effectLst/>
                          <a:latin typeface="Arial" panose="020B0604020202020204" pitchFamily="34" charset="0"/>
                          <a:cs typeface="Arial" panose="020B0604020202020204" pitchFamily="34" charset="0"/>
                        </a:rPr>
                        <a:t> IPK </a:t>
                      </a:r>
                      <a:r>
                        <a:rPr lang="en-US" sz="2400" dirty="0">
                          <a:effectLst/>
                          <a:latin typeface="Arial" panose="020B0604020202020204" pitchFamily="34" charset="0"/>
                          <a:cs typeface="Arial" panose="020B0604020202020204" pitchFamily="34" charset="0"/>
                          <a:sym typeface="Symbol" panose="05050102010706020507" pitchFamily="18" charset="2"/>
                        </a:rPr>
                        <a:t></a:t>
                      </a:r>
                      <a:r>
                        <a:rPr lang="en-US" sz="2400" dirty="0">
                          <a:effectLst/>
                          <a:latin typeface="Arial" panose="020B0604020202020204" pitchFamily="34" charset="0"/>
                          <a:cs typeface="Arial" panose="020B0604020202020204" pitchFamily="34" charset="0"/>
                        </a:rPr>
                        <a:t> 2,00</a:t>
                      </a:r>
                      <a:endParaRPr lang="id-ID" sz="2400"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a:lnSpc>
                          <a:spcPct val="115000"/>
                        </a:lnSpc>
                        <a:spcAft>
                          <a:spcPts val="0"/>
                        </a:spcAft>
                      </a:pPr>
                      <a:r>
                        <a:rPr lang="en-US" sz="2400" dirty="0">
                          <a:effectLst/>
                          <a:latin typeface="Arial" panose="020B0604020202020204" pitchFamily="34" charset="0"/>
                          <a:cs typeface="Arial" panose="020B0604020202020204" pitchFamily="34" charset="0"/>
                        </a:rPr>
                        <a:t>(2) </a:t>
                      </a:r>
                      <a:r>
                        <a:rPr lang="en-US" sz="2400" dirty="0" err="1">
                          <a:effectLst/>
                          <a:latin typeface="Arial" panose="020B0604020202020204" pitchFamily="34" charset="0"/>
                          <a:cs typeface="Arial" panose="020B0604020202020204" pitchFamily="34" charset="0"/>
                        </a:rPr>
                        <a:t>Tetap</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dalam</a:t>
                      </a:r>
                      <a:r>
                        <a:rPr lang="en-US" sz="2400" dirty="0">
                          <a:effectLst/>
                          <a:latin typeface="Arial" panose="020B0604020202020204" pitchFamily="34" charset="0"/>
                          <a:cs typeface="Arial" panose="020B0604020202020204" pitchFamily="34" charset="0"/>
                        </a:rPr>
                        <a:t> Status </a:t>
                      </a:r>
                      <a:r>
                        <a:rPr lang="en-US" sz="2400" dirty="0" err="1">
                          <a:effectLst/>
                          <a:latin typeface="Arial" panose="020B0604020202020204" pitchFamily="34" charset="0"/>
                          <a:cs typeface="Arial" panose="020B0604020202020204" pitchFamily="34" charset="0"/>
                        </a:rPr>
                        <a:t>Peringatan</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Keras</a:t>
                      </a:r>
                      <a:r>
                        <a:rPr lang="en-US" sz="2400" dirty="0">
                          <a:effectLst/>
                          <a:latin typeface="Arial" panose="020B0604020202020204" pitchFamily="34" charset="0"/>
                          <a:cs typeface="Arial" panose="020B0604020202020204" pitchFamily="34" charset="0"/>
                        </a:rPr>
                        <a:t> (PK)</a:t>
                      </a:r>
                      <a:endParaRPr lang="id-ID" sz="2400" dirty="0">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val="1721565625"/>
                  </a:ext>
                </a:extLst>
              </a:tr>
              <a:tr h="478440">
                <a:tc vMerge="1">
                  <a:txBody>
                    <a:bodyPr/>
                    <a:lstStyle/>
                    <a:p>
                      <a:endParaRPr lang="id-ID"/>
                    </a:p>
                  </a:txBody>
                  <a:tcPr/>
                </a:tc>
                <a:tc>
                  <a:txBody>
                    <a:bodyPr/>
                    <a:lstStyle/>
                    <a:p>
                      <a:pPr>
                        <a:lnSpc>
                          <a:spcPct val="115000"/>
                        </a:lnSpc>
                        <a:spcAft>
                          <a:spcPts val="0"/>
                        </a:spcAft>
                      </a:pPr>
                      <a:r>
                        <a:rPr lang="en-US" sz="2400" smtClean="0">
                          <a:effectLst/>
                          <a:latin typeface="Arial" panose="020B0604020202020204" pitchFamily="34" charset="0"/>
                          <a:cs typeface="Arial" panose="020B0604020202020204" pitchFamily="34" charset="0"/>
                        </a:rPr>
                        <a:t>(3) IP </a:t>
                      </a:r>
                      <a:r>
                        <a:rPr lang="en-US" sz="2400" smtClean="0">
                          <a:effectLst/>
                          <a:latin typeface="Arial" panose="020B0604020202020204" pitchFamily="34" charset="0"/>
                          <a:cs typeface="Arial" panose="020B0604020202020204" pitchFamily="34" charset="0"/>
                          <a:sym typeface="Symbol" panose="05050102010706020507" pitchFamily="18" charset="2"/>
                        </a:rPr>
                        <a:t></a:t>
                      </a:r>
                      <a:r>
                        <a:rPr lang="en-US" sz="2400" smtClean="0">
                          <a:effectLst/>
                          <a:latin typeface="Arial" panose="020B0604020202020204" pitchFamily="34" charset="0"/>
                          <a:cs typeface="Arial" panose="020B0604020202020204" pitchFamily="34" charset="0"/>
                        </a:rPr>
                        <a:t> 2,00 dan 1,50 </a:t>
                      </a:r>
                      <a:r>
                        <a:rPr lang="en-US" sz="2400" smtClean="0">
                          <a:effectLst/>
                          <a:latin typeface="Arial" panose="020B0604020202020204" pitchFamily="34" charset="0"/>
                          <a:cs typeface="Arial" panose="020B0604020202020204" pitchFamily="34" charset="0"/>
                          <a:sym typeface="Symbol" panose="05050102010706020507" pitchFamily="18" charset="2"/>
                        </a:rPr>
                        <a:t></a:t>
                      </a:r>
                      <a:r>
                        <a:rPr lang="en-US" sz="2400" smtClean="0">
                          <a:effectLst/>
                          <a:latin typeface="Arial" panose="020B0604020202020204" pitchFamily="34" charset="0"/>
                          <a:cs typeface="Arial" panose="020B0604020202020204" pitchFamily="34" charset="0"/>
                        </a:rPr>
                        <a:t> IPK </a:t>
                      </a:r>
                      <a:r>
                        <a:rPr lang="en-US" sz="2400" smtClean="0">
                          <a:effectLst/>
                          <a:latin typeface="Arial" panose="020B0604020202020204" pitchFamily="34" charset="0"/>
                          <a:cs typeface="Arial" panose="020B0604020202020204" pitchFamily="34" charset="0"/>
                          <a:sym typeface="Symbol" panose="05050102010706020507" pitchFamily="18" charset="2"/>
                        </a:rPr>
                        <a:t></a:t>
                      </a:r>
                      <a:r>
                        <a:rPr lang="en-US" sz="2400" smtClean="0">
                          <a:effectLst/>
                          <a:latin typeface="Arial" panose="020B0604020202020204" pitchFamily="34" charset="0"/>
                          <a:cs typeface="Arial" panose="020B0604020202020204" pitchFamily="34" charset="0"/>
                        </a:rPr>
                        <a:t> 2,00</a:t>
                      </a:r>
                      <a:endParaRPr lang="id-ID" sz="2400">
                        <a:effectLst/>
                        <a:latin typeface="Arial" panose="020B0604020202020204" pitchFamily="34" charset="0"/>
                        <a:ea typeface="MS Mincho"/>
                        <a:cs typeface="Arial" panose="020B0604020202020204" pitchFamily="34" charset="0"/>
                      </a:endParaRPr>
                    </a:p>
                  </a:txBody>
                  <a:tcPr marL="68580" marR="68580" marT="0" marB="0"/>
                </a:tc>
                <a:tc>
                  <a:txBody>
                    <a:bodyPr/>
                    <a:lstStyle/>
                    <a:p>
                      <a:pPr>
                        <a:lnSpc>
                          <a:spcPct val="115000"/>
                        </a:lnSpc>
                        <a:spcAft>
                          <a:spcPts val="0"/>
                        </a:spcAft>
                      </a:pPr>
                      <a:r>
                        <a:rPr lang="en-US" sz="2400" dirty="0" smtClean="0">
                          <a:effectLst/>
                          <a:latin typeface="Arial" panose="020B0604020202020204" pitchFamily="34" charset="0"/>
                          <a:cs typeface="Arial" panose="020B0604020202020204" pitchFamily="34" charset="0"/>
                        </a:rPr>
                        <a:t>(3) </a:t>
                      </a:r>
                      <a:r>
                        <a:rPr lang="en-US" sz="2400" dirty="0" err="1" smtClean="0">
                          <a:effectLst/>
                          <a:latin typeface="Arial" panose="020B0604020202020204" pitchFamily="34" charset="0"/>
                          <a:cs typeface="Arial" panose="020B0604020202020204" pitchFamily="34" charset="0"/>
                        </a:rPr>
                        <a:t>Dikeluarkan</a:t>
                      </a:r>
                      <a:r>
                        <a:rPr lang="en-US" sz="2400" dirty="0" smtClean="0">
                          <a:effectLst/>
                          <a:latin typeface="Arial" panose="020B0604020202020204" pitchFamily="34" charset="0"/>
                          <a:cs typeface="Arial" panose="020B0604020202020204" pitchFamily="34" charset="0"/>
                        </a:rPr>
                        <a:t>  (DO)</a:t>
                      </a:r>
                      <a:endParaRPr lang="id-ID" sz="2400" dirty="0">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val="414342699"/>
                  </a:ext>
                </a:extLst>
              </a:tr>
              <a:tr h="228800">
                <a:tc vMerge="1">
                  <a:txBody>
                    <a:bodyPr/>
                    <a:lstStyle/>
                    <a:p>
                      <a:endParaRPr lang="id-ID"/>
                    </a:p>
                  </a:txBody>
                  <a:tcPr/>
                </a:tc>
                <a:tc>
                  <a:txBody>
                    <a:bodyPr/>
                    <a:lstStyle/>
                    <a:p>
                      <a:pPr>
                        <a:lnSpc>
                          <a:spcPct val="115000"/>
                        </a:lnSpc>
                        <a:spcAft>
                          <a:spcPts val="0"/>
                        </a:spcAft>
                      </a:pPr>
                      <a:r>
                        <a:rPr lang="en-US" sz="2400">
                          <a:effectLst/>
                          <a:latin typeface="Arial" panose="020B0604020202020204" pitchFamily="34" charset="0"/>
                          <a:cs typeface="Arial" panose="020B0604020202020204" pitchFamily="34" charset="0"/>
                        </a:rPr>
                        <a:t>(4) IPK </a:t>
                      </a:r>
                      <a:r>
                        <a:rPr lang="en-US" sz="2400">
                          <a:effectLst/>
                          <a:latin typeface="Arial" panose="020B0604020202020204" pitchFamily="34" charset="0"/>
                          <a:cs typeface="Arial" panose="020B0604020202020204" pitchFamily="34" charset="0"/>
                          <a:sym typeface="Symbol" panose="05050102010706020507" pitchFamily="18" charset="2"/>
                        </a:rPr>
                        <a:t></a:t>
                      </a:r>
                      <a:r>
                        <a:rPr lang="en-US" sz="2400">
                          <a:effectLst/>
                          <a:latin typeface="Arial" panose="020B0604020202020204" pitchFamily="34" charset="0"/>
                          <a:cs typeface="Arial" panose="020B0604020202020204" pitchFamily="34" charset="0"/>
                        </a:rPr>
                        <a:t> 1,50</a:t>
                      </a:r>
                      <a:endParaRPr lang="id-ID" sz="2400">
                        <a:effectLst/>
                        <a:latin typeface="Arial" panose="020B0604020202020204" pitchFamily="34" charset="0"/>
                        <a:ea typeface="MS Mincho"/>
                        <a:cs typeface="Arial" panose="020B0604020202020204" pitchFamily="34" charset="0"/>
                      </a:endParaRPr>
                    </a:p>
                  </a:txBody>
                  <a:tcPr marL="68580" marR="68580" marT="0" marB="0"/>
                </a:tc>
                <a:tc>
                  <a:txBody>
                    <a:bodyPr/>
                    <a:lstStyle/>
                    <a:p>
                      <a:pPr>
                        <a:lnSpc>
                          <a:spcPct val="115000"/>
                        </a:lnSpc>
                        <a:spcAft>
                          <a:spcPts val="0"/>
                        </a:spcAft>
                      </a:pPr>
                      <a:r>
                        <a:rPr lang="en-US" sz="2400" dirty="0">
                          <a:effectLst/>
                          <a:latin typeface="Arial" panose="020B0604020202020204" pitchFamily="34" charset="0"/>
                          <a:cs typeface="Arial" panose="020B0604020202020204" pitchFamily="34" charset="0"/>
                        </a:rPr>
                        <a:t>(4) </a:t>
                      </a:r>
                      <a:r>
                        <a:rPr lang="en-US" sz="2400" dirty="0" err="1">
                          <a:effectLst/>
                          <a:latin typeface="Arial" panose="020B0604020202020204" pitchFamily="34" charset="0"/>
                          <a:cs typeface="Arial" panose="020B0604020202020204" pitchFamily="34" charset="0"/>
                        </a:rPr>
                        <a:t>Dikeluarkan</a:t>
                      </a:r>
                      <a:r>
                        <a:rPr lang="en-US" sz="2400" dirty="0">
                          <a:effectLst/>
                          <a:latin typeface="Arial" panose="020B0604020202020204" pitchFamily="34" charset="0"/>
                          <a:cs typeface="Arial" panose="020B0604020202020204" pitchFamily="34" charset="0"/>
                        </a:rPr>
                        <a:t>  (DO)</a:t>
                      </a:r>
                      <a:endParaRPr lang="id-ID" sz="2400" dirty="0">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val="846829533"/>
                  </a:ext>
                </a:extLst>
              </a:tr>
            </a:tbl>
          </a:graphicData>
        </a:graphic>
      </p:graphicFrame>
      <p:sp>
        <p:nvSpPr>
          <p:cNvPr id="19" name="Rectangle 18"/>
          <p:cNvSpPr/>
          <p:nvPr/>
        </p:nvSpPr>
        <p:spPr>
          <a:xfrm>
            <a:off x="11250626" y="31522443"/>
            <a:ext cx="9944217" cy="1071831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533400" indent="-533400" algn="just"/>
            <a:r>
              <a:rPr lang="id-ID" sz="2800" b="1" dirty="0">
                <a:ln/>
                <a:solidFill>
                  <a:srgbClr val="C00000"/>
                </a:solidFill>
                <a:latin typeface="Arial" panose="020B0604020202020204" pitchFamily="34" charset="0"/>
                <a:cs typeface="Arial" panose="020B0604020202020204" pitchFamily="34" charset="0"/>
              </a:rPr>
              <a:t>6. Masa Studi saya sudah habis, dan saya ingin memperpanjang masa studi. Bagaimana prosedurnya? Dan berapa semester masa perpanjangan studi?</a:t>
            </a:r>
          </a:p>
          <a:p>
            <a:pPr marL="182563" indent="-182563" algn="just"/>
            <a:endParaRPr lang="id-ID" sz="800" b="1" dirty="0">
              <a:ln/>
              <a:solidFill>
                <a:srgbClr val="C00000"/>
              </a:solidFill>
              <a:latin typeface="Arial" panose="020B0604020202020204" pitchFamily="34" charset="0"/>
              <a:cs typeface="Arial" panose="020B0604020202020204" pitchFamily="34" charset="0"/>
            </a:endParaRPr>
          </a:p>
          <a:p>
            <a:pPr marL="533400" indent="-190500" algn="just"/>
            <a:r>
              <a:rPr lang="id-ID" sz="2800" b="1" dirty="0">
                <a:ln/>
                <a:solidFill>
                  <a:srgbClr val="C00000"/>
                </a:solidFill>
                <a:latin typeface="Arial" panose="020B0604020202020204" pitchFamily="34" charset="0"/>
                <a:cs typeface="Arial" panose="020B0604020202020204" pitchFamily="34" charset="0"/>
              </a:rPr>
              <a:t>	</a:t>
            </a:r>
            <a:r>
              <a:rPr lang="id-ID" sz="2800" dirty="0">
                <a:ln/>
                <a:latin typeface="Arial" panose="020B0604020202020204" pitchFamily="34" charset="0"/>
                <a:cs typeface="Arial" panose="020B0604020202020204" pitchFamily="34" charset="0"/>
              </a:rPr>
              <a:t>Izin perpanjangan masa studi adalah izin yang diberikan oleh Dekan berupa surat Keputusan Dekan kepada mahasiswa untuk menyelesaikan studi lebih dari batas waktu yang ditetapkan dengan alasan yang sah</a:t>
            </a:r>
          </a:p>
          <a:p>
            <a:pPr marL="182563" algn="just"/>
            <a:endParaRPr lang="id-ID" sz="1050" b="1" dirty="0">
              <a:ln/>
              <a:solidFill>
                <a:srgbClr val="C00000"/>
              </a:solidFill>
              <a:latin typeface="Arial" panose="020B0604020202020204" pitchFamily="34" charset="0"/>
              <a:cs typeface="Arial" panose="020B0604020202020204" pitchFamily="34" charset="0"/>
            </a:endParaRPr>
          </a:p>
          <a:p>
            <a:pPr marL="182563" algn="just"/>
            <a:r>
              <a:rPr lang="id-ID" sz="2800" b="1" dirty="0">
                <a:ln/>
                <a:solidFill>
                  <a:srgbClr val="C00000"/>
                </a:solidFill>
                <a:latin typeface="Arial" panose="020B0604020202020204" pitchFamily="34" charset="0"/>
                <a:cs typeface="Arial" panose="020B0604020202020204" pitchFamily="34" charset="0"/>
              </a:rPr>
              <a:t>Prosedurnya Perpanjangan Studi :</a:t>
            </a:r>
          </a:p>
          <a:p>
            <a:pPr marL="533400" indent="-352425" algn="just">
              <a:buFont typeface="Arial" panose="020B0604020202020204" pitchFamily="34" charset="0"/>
              <a:buChar char="•"/>
            </a:pPr>
            <a:r>
              <a:rPr lang="id-ID" sz="2800" dirty="0">
                <a:ln/>
                <a:latin typeface="Arial" panose="020B0604020202020204" pitchFamily="34" charset="0"/>
                <a:cs typeface="Arial" panose="020B0604020202020204" pitchFamily="34" charset="0"/>
              </a:rPr>
              <a:t>Permohonan diajukan secara tertulis kepada Dekan Fakultas dengan pengantar dari Ketua Departemen dan Persetujuan Pembimbing.</a:t>
            </a:r>
          </a:p>
          <a:p>
            <a:pPr marL="533400" indent="-352425" algn="just">
              <a:buFont typeface="Arial" panose="020B0604020202020204" pitchFamily="34" charset="0"/>
              <a:buChar char="•"/>
            </a:pPr>
            <a:r>
              <a:rPr lang="id-ID" sz="2800" dirty="0">
                <a:ln/>
                <a:latin typeface="Arial" panose="020B0604020202020204" pitchFamily="34" charset="0"/>
                <a:cs typeface="Arial" panose="020B0604020202020204" pitchFamily="34" charset="0"/>
              </a:rPr>
              <a:t>Permohonan tersebut dilampiri format izin permohonan perpanjangan masa studi yang telah diisi lengkap serta surat pernyataan dan rencana kerja penyelesaian  studi yang disetujui oleh PA atau Pembimbing Skripsi dan Ketua Departemen</a:t>
            </a:r>
          </a:p>
          <a:p>
            <a:pPr marL="180975" algn="just"/>
            <a:r>
              <a:rPr lang="id-ID" sz="2800" dirty="0" smtClean="0">
                <a:ln/>
                <a:latin typeface="Arial" panose="020B0604020202020204" pitchFamily="34" charset="0"/>
                <a:cs typeface="Arial" panose="020B0604020202020204" pitchFamily="34" charset="0"/>
              </a:rPr>
              <a:t>Waktu </a:t>
            </a:r>
            <a:r>
              <a:rPr lang="id-ID" sz="2800" dirty="0">
                <a:ln/>
                <a:latin typeface="Arial" panose="020B0604020202020204" pitchFamily="34" charset="0"/>
                <a:cs typeface="Arial" panose="020B0604020202020204" pitchFamily="34" charset="0"/>
              </a:rPr>
              <a:t>perpanjangan studi diberikan kepada seorang mahasiswa </a:t>
            </a:r>
            <a:r>
              <a:rPr lang="id-ID" sz="2800" b="1" dirty="0">
                <a:ln/>
                <a:solidFill>
                  <a:srgbClr val="C00000"/>
                </a:solidFill>
                <a:latin typeface="Arial" panose="020B0604020202020204" pitchFamily="34" charset="0"/>
                <a:cs typeface="Arial" panose="020B0604020202020204" pitchFamily="34" charset="0"/>
              </a:rPr>
              <a:t>selama-lamanya 2 (dua) semester </a:t>
            </a:r>
            <a:r>
              <a:rPr lang="id-ID" sz="2800" dirty="0">
                <a:ln/>
                <a:latin typeface="Arial" panose="020B0604020202020204" pitchFamily="34" charset="0"/>
                <a:cs typeface="Arial" panose="020B0604020202020204" pitchFamily="34" charset="0"/>
              </a:rPr>
              <a:t>dan dihitung sejak tanggal berakhirnya batas waktu yang ditetapkan. </a:t>
            </a:r>
          </a:p>
          <a:p>
            <a:pPr marL="180975" algn="just"/>
            <a:endParaRPr lang="id-ID" sz="2800" dirty="0">
              <a:ln/>
              <a:latin typeface="Arial" panose="020B0604020202020204" pitchFamily="34" charset="0"/>
              <a:cs typeface="Arial" panose="020B0604020202020204" pitchFamily="34" charset="0"/>
            </a:endParaRPr>
          </a:p>
          <a:p>
            <a:pPr marL="180975" algn="just"/>
            <a:endParaRPr lang="id-ID" sz="2800" dirty="0">
              <a:ln/>
              <a:latin typeface="Arial" panose="020B0604020202020204" pitchFamily="34" charset="0"/>
              <a:cs typeface="Arial" panose="020B0604020202020204" pitchFamily="34" charset="0"/>
            </a:endParaRPr>
          </a:p>
          <a:p>
            <a:pPr marL="179388" indent="-179388" algn="just"/>
            <a:endParaRPr lang="en-US" sz="2800" dirty="0">
              <a:ln/>
              <a:latin typeface="Arial" panose="020B0604020202020204" pitchFamily="34" charset="0"/>
              <a:cs typeface="Arial" panose="020B0604020202020204" pitchFamily="34" charset="0"/>
            </a:endParaRPr>
          </a:p>
        </p:txBody>
      </p:sp>
      <p:sp>
        <p:nvSpPr>
          <p:cNvPr id="20" name="Rectangle 19"/>
          <p:cNvSpPr/>
          <p:nvPr/>
        </p:nvSpPr>
        <p:spPr>
          <a:xfrm>
            <a:off x="1549676" y="-3633"/>
            <a:ext cx="19539523" cy="7712883"/>
          </a:xfrm>
          <a:prstGeom prst="rect">
            <a:avLst/>
          </a:prstGeom>
          <a:noFill/>
        </p:spPr>
        <p:txBody>
          <a:bodyPr wrap="square" lIns="18289" tIns="9145" rIns="18289" bIns="9145">
            <a:spAutoFit/>
            <a:scene3d>
              <a:camera prst="orthographicFront"/>
              <a:lightRig rig="harsh" dir="t"/>
            </a:scene3d>
            <a:sp3d extrusionH="57150" prstMaterial="matte">
              <a:bevelT w="63500" h="12700" prst="angle"/>
              <a:contourClr>
                <a:schemeClr val="bg1">
                  <a:lumMod val="65000"/>
                </a:schemeClr>
              </a:contourClr>
            </a:sp3d>
          </a:bodyPr>
          <a:lstStyle/>
          <a:p>
            <a:pPr algn="r"/>
            <a:r>
              <a:rPr lang="id-ID" sz="13800" b="1" dirty="0" smtClean="0">
                <a:ln/>
                <a:latin typeface="Arial" panose="020B0604020202020204" pitchFamily="34" charset="0"/>
                <a:cs typeface="Arial" panose="020B0604020202020204" pitchFamily="34" charset="0"/>
              </a:rPr>
              <a:t>Lembar</a:t>
            </a:r>
            <a:r>
              <a:rPr lang="id-ID" sz="9600" b="1" dirty="0" smtClean="0">
                <a:ln/>
                <a:latin typeface="Arial" panose="020B0604020202020204" pitchFamily="34" charset="0"/>
                <a:cs typeface="Arial" panose="020B0604020202020204" pitchFamily="34" charset="0"/>
              </a:rPr>
              <a:t> </a:t>
            </a:r>
          </a:p>
          <a:p>
            <a:pPr algn="r"/>
            <a:r>
              <a:rPr lang="id-ID" sz="13800" b="1" dirty="0" smtClean="0">
                <a:ln/>
                <a:solidFill>
                  <a:srgbClr val="002060"/>
                </a:solidFill>
                <a:latin typeface="Arial" panose="020B0604020202020204" pitchFamily="34" charset="0"/>
                <a:cs typeface="Arial" panose="020B0604020202020204" pitchFamily="34" charset="0"/>
              </a:rPr>
              <a:t>Informasi </a:t>
            </a:r>
            <a:r>
              <a:rPr lang="id-ID" sz="13800" b="1" dirty="0">
                <a:ln/>
                <a:solidFill>
                  <a:srgbClr val="002060"/>
                </a:solidFill>
                <a:latin typeface="Arial" panose="020B0604020202020204" pitchFamily="34" charset="0"/>
                <a:cs typeface="Arial" panose="020B0604020202020204" pitchFamily="34" charset="0"/>
              </a:rPr>
              <a:t>Aturan</a:t>
            </a:r>
          </a:p>
          <a:p>
            <a:pPr algn="r"/>
            <a:endParaRPr lang="id-ID" sz="2400" b="1" dirty="0">
              <a:ln/>
              <a:latin typeface="Arial" panose="020B0604020202020204" pitchFamily="34" charset="0"/>
              <a:cs typeface="Arial" panose="020B0604020202020204" pitchFamily="34" charset="0"/>
            </a:endParaRPr>
          </a:p>
          <a:p>
            <a:pPr algn="r"/>
            <a:r>
              <a:rPr lang="id-ID" sz="6000" b="1" dirty="0">
                <a:ln/>
                <a:solidFill>
                  <a:schemeClr val="accent2"/>
                </a:solidFill>
                <a:latin typeface="Arial" panose="020B0604020202020204" pitchFamily="34" charset="0"/>
                <a:cs typeface="Arial" panose="020B0604020202020204" pitchFamily="34" charset="0"/>
              </a:rPr>
              <a:t>Direktorat </a:t>
            </a:r>
            <a:r>
              <a:rPr lang="id-ID" sz="6000" b="1" dirty="0" smtClean="0">
                <a:ln/>
                <a:solidFill>
                  <a:schemeClr val="accent2"/>
                </a:solidFill>
                <a:latin typeface="Arial" panose="020B0604020202020204" pitchFamily="34" charset="0"/>
                <a:cs typeface="Arial" panose="020B0604020202020204" pitchFamily="34" charset="0"/>
              </a:rPr>
              <a:t>Administrasi </a:t>
            </a:r>
            <a:r>
              <a:rPr lang="id-ID" sz="6000" b="1" dirty="0">
                <a:ln/>
                <a:solidFill>
                  <a:schemeClr val="accent2"/>
                </a:solidFill>
                <a:latin typeface="Arial" panose="020B0604020202020204" pitchFamily="34" charset="0"/>
                <a:cs typeface="Arial" panose="020B0604020202020204" pitchFamily="34" charset="0"/>
              </a:rPr>
              <a:t>Pendidikan dan </a:t>
            </a:r>
            <a:endParaRPr lang="id-ID" sz="6000" b="1" dirty="0" smtClean="0">
              <a:ln/>
              <a:solidFill>
                <a:schemeClr val="accent2"/>
              </a:solidFill>
              <a:latin typeface="Arial" panose="020B0604020202020204" pitchFamily="34" charset="0"/>
              <a:cs typeface="Arial" panose="020B0604020202020204" pitchFamily="34" charset="0"/>
            </a:endParaRPr>
          </a:p>
          <a:p>
            <a:pPr algn="r"/>
            <a:r>
              <a:rPr lang="id-ID" sz="6000" b="1" dirty="0" smtClean="0">
                <a:ln/>
                <a:solidFill>
                  <a:schemeClr val="accent2"/>
                </a:solidFill>
                <a:latin typeface="Arial" panose="020B0604020202020204" pitchFamily="34" charset="0"/>
                <a:cs typeface="Arial" panose="020B0604020202020204" pitchFamily="34" charset="0"/>
              </a:rPr>
              <a:t>Penerimaan </a:t>
            </a:r>
            <a:r>
              <a:rPr lang="id-ID" sz="6000" b="1" dirty="0">
                <a:ln/>
                <a:solidFill>
                  <a:schemeClr val="accent2"/>
                </a:solidFill>
                <a:latin typeface="Arial" panose="020B0604020202020204" pitchFamily="34" charset="0"/>
                <a:cs typeface="Arial" panose="020B0604020202020204" pitchFamily="34" charset="0"/>
              </a:rPr>
              <a:t>Mahasiswa Baru</a:t>
            </a:r>
          </a:p>
          <a:p>
            <a:pPr algn="r"/>
            <a:endParaRPr lang="id-ID" sz="3600" b="1" i="1" dirty="0">
              <a:ln/>
              <a:latin typeface="Arial" panose="020B0604020202020204" pitchFamily="34" charset="0"/>
              <a:cs typeface="Arial" panose="020B0604020202020204" pitchFamily="34" charset="0"/>
            </a:endParaRPr>
          </a:p>
          <a:p>
            <a:pPr algn="r"/>
            <a:r>
              <a:rPr lang="id-ID" sz="4400" b="1" i="1" dirty="0">
                <a:ln/>
                <a:latin typeface="Arial" panose="020B0604020202020204" pitchFamily="34" charset="0"/>
                <a:cs typeface="Arial" panose="020B0604020202020204" pitchFamily="34" charset="0"/>
              </a:rPr>
              <a:t>Untuk mahasiswa, Dosen </a:t>
            </a:r>
            <a:r>
              <a:rPr lang="id-ID" sz="4400" b="1" i="1" dirty="0" smtClean="0">
                <a:ln/>
                <a:latin typeface="Arial" panose="020B0604020202020204" pitchFamily="34" charset="0"/>
                <a:cs typeface="Arial" panose="020B0604020202020204" pitchFamily="34" charset="0"/>
              </a:rPr>
              <a:t>dan Tenaga </a:t>
            </a:r>
            <a:r>
              <a:rPr lang="id-ID" sz="4400" b="1" i="1" dirty="0">
                <a:ln/>
                <a:latin typeface="Arial" panose="020B0604020202020204" pitchFamily="34" charset="0"/>
                <a:cs typeface="Arial" panose="020B0604020202020204" pitchFamily="34" charset="0"/>
              </a:rPr>
              <a:t>Kependidikan Bagian Akademik</a:t>
            </a:r>
            <a:endParaRPr lang="en-US" sz="4400" b="1" i="1" dirty="0">
              <a:ln/>
              <a:latin typeface="Arial" panose="020B0604020202020204" pitchFamily="34" charset="0"/>
              <a:cs typeface="Arial" panose="020B0604020202020204" pitchFamily="34" charset="0"/>
            </a:endParaRPr>
          </a:p>
        </p:txBody>
      </p:sp>
      <p:sp>
        <p:nvSpPr>
          <p:cNvPr id="21" name="Rectangle 20"/>
          <p:cNvSpPr/>
          <p:nvPr/>
        </p:nvSpPr>
        <p:spPr>
          <a:xfrm>
            <a:off x="1804189" y="8203559"/>
            <a:ext cx="18071824" cy="2573014"/>
          </a:xfrm>
          <a:prstGeom prst="rect">
            <a:avLst/>
          </a:prstGeom>
          <a:noFill/>
        </p:spPr>
        <p:txBody>
          <a:bodyPr wrap="square" lIns="18289" tIns="9145" rIns="18289" bIns="9145">
            <a:spAutoFit/>
          </a:bodyPr>
          <a:lstStyle/>
          <a:p>
            <a:pPr algn="ctr"/>
            <a:r>
              <a:rPr lang="id-ID" sz="16600" b="1" dirty="0" smtClean="0">
                <a:ln w="22225">
                  <a:solidFill>
                    <a:schemeClr val="accent1">
                      <a:lumMod val="75000"/>
                    </a:schemeClr>
                  </a:solidFill>
                  <a:prstDash val="solid"/>
                </a:ln>
                <a:solidFill>
                  <a:srgbClr val="FFC000"/>
                </a:solidFill>
              </a:rPr>
              <a:t>Perkuliahan</a:t>
            </a:r>
            <a:endParaRPr lang="en-US" sz="13800" b="1" dirty="0">
              <a:ln w="22225">
                <a:solidFill>
                  <a:schemeClr val="accent1">
                    <a:lumMod val="75000"/>
                  </a:schemeClr>
                </a:solidFill>
                <a:prstDash val="solid"/>
              </a:ln>
              <a:solidFill>
                <a:srgbClr val="FFC000"/>
              </a:solidFill>
            </a:endParaRPr>
          </a:p>
        </p:txBody>
      </p:sp>
      <p:cxnSp>
        <p:nvCxnSpPr>
          <p:cNvPr id="23" name="Straight Connector 22"/>
          <p:cNvCxnSpPr/>
          <p:nvPr/>
        </p:nvCxnSpPr>
        <p:spPr>
          <a:xfrm>
            <a:off x="21174036" y="873268"/>
            <a:ext cx="67563" cy="423273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958720" y="152400"/>
            <a:ext cx="67563" cy="423273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0600" y="-419100"/>
            <a:ext cx="67563" cy="423273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806320" y="-1912995"/>
            <a:ext cx="67563" cy="423273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1111120" y="-2654380"/>
            <a:ext cx="67563" cy="4232737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9043" y="19431853"/>
            <a:ext cx="21599525" cy="0"/>
          </a:xfrm>
          <a:prstGeom prst="line">
            <a:avLst/>
          </a:prstGeom>
          <a:ln w="92075"/>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1039177" y="21139264"/>
            <a:ext cx="10165224" cy="1815882"/>
          </a:xfrm>
          <a:prstGeom prst="rect">
            <a:avLst/>
          </a:prstGeom>
        </p:spPr>
        <p:txBody>
          <a:bodyPr wrap="square">
            <a:spAutoFit/>
          </a:bodyPr>
          <a:lstStyle/>
          <a:p>
            <a:pPr marL="179388" algn="just"/>
            <a:r>
              <a:rPr lang="id-ID" sz="2800" dirty="0">
                <a:ln/>
                <a:latin typeface="Arial" panose="020B0604020202020204" pitchFamily="34" charset="0"/>
                <a:cs typeface="Arial" panose="020B0604020202020204" pitchFamily="34" charset="0"/>
              </a:rPr>
              <a:t>Penilaian Keberhasilan Studi Mahasiswa dapat di lihat sebagai berikut : </a:t>
            </a:r>
          </a:p>
          <a:p>
            <a:pPr marL="179388" algn="just"/>
            <a:endParaRPr lang="id-ID" sz="2800" dirty="0">
              <a:ln/>
              <a:latin typeface="Arial" panose="020B0604020202020204" pitchFamily="34" charset="0"/>
              <a:cs typeface="Arial" panose="020B0604020202020204" pitchFamily="34" charset="0"/>
            </a:endParaRPr>
          </a:p>
          <a:p>
            <a:pPr marL="179388" indent="-179388" algn="just"/>
            <a:r>
              <a:rPr lang="id-ID" sz="2800" dirty="0">
                <a:ln/>
                <a:latin typeface="Arial" panose="020B0604020202020204" pitchFamily="34" charset="0"/>
                <a:cs typeface="Arial" panose="020B0604020202020204" pitchFamily="34" charset="0"/>
              </a:rPr>
              <a:t>     </a:t>
            </a:r>
            <a:endParaRPr lang="en-US" sz="2800" dirty="0">
              <a:ln/>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6600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5593" y="2660821"/>
            <a:ext cx="17754600" cy="120032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r"/>
            <a:r>
              <a:rPr lang="id-ID" sz="7200" b="1" dirty="0">
                <a:ln/>
                <a:solidFill>
                  <a:srgbClr val="C00000"/>
                </a:solidFill>
                <a:latin typeface="Arial Black" panose="020B0A04020102020204" pitchFamily="34" charset="0"/>
              </a:rPr>
              <a:t>Serba Serbi Perkuliahan (2)</a:t>
            </a:r>
          </a:p>
        </p:txBody>
      </p:sp>
      <p:sp>
        <p:nvSpPr>
          <p:cNvPr id="18" name="Rectangle 17"/>
          <p:cNvSpPr/>
          <p:nvPr/>
        </p:nvSpPr>
        <p:spPr>
          <a:xfrm>
            <a:off x="380999" y="7596843"/>
            <a:ext cx="10325101" cy="33639978"/>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457200" indent="-457200" algn="just"/>
            <a:r>
              <a:rPr lang="id-ID" sz="2800" b="1" dirty="0">
                <a:ln/>
                <a:solidFill>
                  <a:srgbClr val="C00000"/>
                </a:solidFill>
                <a:latin typeface="Arial" panose="020B0604020202020204" pitchFamily="34" charset="0"/>
                <a:cs typeface="Arial" panose="020B0604020202020204" pitchFamily="34" charset="0"/>
              </a:rPr>
              <a:t>7. Jika status saya adalah mahasiswa cuti, apakah saya bisa mengajukan perpanjangan masa studi ?</a:t>
            </a:r>
          </a:p>
          <a:p>
            <a:pPr marL="457200" algn="just"/>
            <a:r>
              <a:rPr lang="id-ID" sz="2800" b="1" dirty="0">
                <a:ln/>
                <a:latin typeface="Arial" panose="020B0604020202020204" pitchFamily="34" charset="0"/>
                <a:cs typeface="Arial" panose="020B0604020202020204" pitchFamily="34" charset="0"/>
              </a:rPr>
              <a:t>Tidak. </a:t>
            </a:r>
            <a:r>
              <a:rPr lang="id-ID" sz="2800" dirty="0">
                <a:ln/>
                <a:latin typeface="Arial" panose="020B0604020202020204" pitchFamily="34" charset="0"/>
                <a:cs typeface="Arial" panose="020B0604020202020204" pitchFamily="34" charset="0"/>
              </a:rPr>
              <a:t>Syarat mahasiswa mengajukan izin perpanjangan masa studi adalah mahasiswa terdaftar pada semester berjalan (dengan menunjukkan bukti pembayaran SPP semester berjalan) yang sudah menyelesaikan seluruh perkuliahan yang dipersyaratkan oleh Ketua Departemen. </a:t>
            </a:r>
          </a:p>
          <a:p>
            <a:pPr marL="179388" indent="-179388" algn="just"/>
            <a:endParaRPr lang="id-ID" sz="1200" b="1" dirty="0">
              <a:ln/>
              <a:latin typeface="Arial" panose="020B0604020202020204" pitchFamily="34" charset="0"/>
              <a:cs typeface="Arial" panose="020B0604020202020204" pitchFamily="34" charset="0"/>
            </a:endParaRPr>
          </a:p>
          <a:p>
            <a:pPr marL="342900" indent="-342900" algn="just"/>
            <a:r>
              <a:rPr lang="id-ID" sz="2800" b="1" dirty="0">
                <a:ln/>
                <a:solidFill>
                  <a:srgbClr val="C00000"/>
                </a:solidFill>
                <a:latin typeface="Arial" panose="020B0604020202020204" pitchFamily="34" charset="0"/>
                <a:cs typeface="Arial" panose="020B0604020202020204" pitchFamily="34" charset="0"/>
              </a:rPr>
              <a:t>8. Jika pada masa perpanjangan masa studi , saya belum bisa menyelesaikan program pendidikan saya karena ada kendala, apakah masa studi saya   bisa diperpanjangan kembali ? </a:t>
            </a:r>
          </a:p>
          <a:p>
            <a:pPr marL="266700" algn="just"/>
            <a:r>
              <a:rPr lang="id-ID" sz="2800" b="1" dirty="0">
                <a:ln/>
                <a:latin typeface="Arial" panose="020B0604020202020204" pitchFamily="34" charset="0"/>
                <a:cs typeface="Arial" panose="020B0604020202020204" pitchFamily="34" charset="0"/>
              </a:rPr>
              <a:t>Tidak. </a:t>
            </a:r>
            <a:r>
              <a:rPr lang="id-ID" sz="2800" dirty="0">
                <a:ln/>
                <a:latin typeface="Arial" panose="020B0604020202020204" pitchFamily="34" charset="0"/>
                <a:cs typeface="Arial" panose="020B0604020202020204" pitchFamily="34" charset="0"/>
              </a:rPr>
              <a:t>Mahasiswa yang telah mendapatkan perpanjangan masa studi dan belum menyelesaikan pendidikannya pada masa perpanjangan, dikeluarkan dari IPB dengan SK Rektor setelah memperhatikan pertimbangan Dekan</a:t>
            </a:r>
            <a:r>
              <a:rPr lang="id-ID" sz="2800" dirty="0">
                <a:ln/>
                <a:solidFill>
                  <a:srgbClr val="002060"/>
                </a:solidFill>
                <a:latin typeface="Arial" panose="020B0604020202020204" pitchFamily="34" charset="0"/>
                <a:cs typeface="Arial" panose="020B0604020202020204" pitchFamily="34" charset="0"/>
              </a:rPr>
              <a:t>.</a:t>
            </a:r>
            <a:r>
              <a:rPr lang="id-ID" sz="2800" dirty="0">
                <a:ln/>
                <a:latin typeface="Arial" panose="020B0604020202020204" pitchFamily="34" charset="0"/>
                <a:cs typeface="Arial" panose="020B0604020202020204" pitchFamily="34" charset="0"/>
              </a:rPr>
              <a:t> </a:t>
            </a:r>
          </a:p>
          <a:p>
            <a:pPr algn="just"/>
            <a:endParaRPr lang="id-ID" sz="2800" dirty="0">
              <a:ln/>
              <a:latin typeface="Arial" panose="020B0604020202020204" pitchFamily="34" charset="0"/>
              <a:cs typeface="Arial" panose="020B0604020202020204" pitchFamily="34" charset="0"/>
            </a:endParaRPr>
          </a:p>
          <a:p>
            <a:pPr marL="342900" indent="-342900" algn="just"/>
            <a:r>
              <a:rPr lang="id-ID" sz="2800" b="1" dirty="0">
                <a:ln/>
                <a:solidFill>
                  <a:srgbClr val="C00000"/>
                </a:solidFill>
                <a:latin typeface="Arial" panose="020B0604020202020204" pitchFamily="34" charset="0"/>
                <a:cs typeface="Arial" panose="020B0604020202020204" pitchFamily="34" charset="0"/>
              </a:rPr>
              <a:t>9. Semester Ganjil 2017/2018 saya mendapat kesempatan mengikuti Student Exchange ke Jepang. Bagaimana dengan status saya? Bagaimana dengan pembayaran UKT saya pada semester Ganjil 2018/2019 </a:t>
            </a:r>
          </a:p>
          <a:p>
            <a:pPr marL="342900" algn="just"/>
            <a:r>
              <a:rPr lang="id-ID" sz="2800" dirty="0">
                <a:ln/>
                <a:latin typeface="Arial" panose="020B0604020202020204" pitchFamily="34" charset="0"/>
                <a:cs typeface="Arial" panose="020B0604020202020204" pitchFamily="34" charset="0"/>
              </a:rPr>
              <a:t>Status Mahasiswa yang mengikuti  Student Exchange adalah </a:t>
            </a:r>
            <a:r>
              <a:rPr lang="id-ID" sz="2800" b="1" dirty="0">
                <a:ln/>
                <a:latin typeface="Arial" panose="020B0604020202020204" pitchFamily="34" charset="0"/>
                <a:cs typeface="Arial" panose="020B0604020202020204" pitchFamily="34" charset="0"/>
              </a:rPr>
              <a:t>mahasiswa aktif, BUKAN cuti</a:t>
            </a:r>
            <a:r>
              <a:rPr lang="id-ID" sz="2800" dirty="0">
                <a:ln/>
                <a:latin typeface="Arial" panose="020B0604020202020204" pitchFamily="34" charset="0"/>
                <a:cs typeface="Arial" panose="020B0604020202020204" pitchFamily="34" charset="0"/>
              </a:rPr>
              <a:t>. Pembayaran SPP menggunakan skema pembayaran mahasiswa yang sedang cuti. Besaran UKT nya adalah 20% dari Total UKT. </a:t>
            </a:r>
          </a:p>
          <a:p>
            <a:pPr marL="342900" algn="just"/>
            <a:endParaRPr lang="id-ID" sz="1600" dirty="0">
              <a:ln/>
              <a:latin typeface="Arial" panose="020B0604020202020204" pitchFamily="34" charset="0"/>
              <a:cs typeface="Arial" panose="020B0604020202020204" pitchFamily="34" charset="0"/>
            </a:endParaRPr>
          </a:p>
          <a:p>
            <a:pPr marL="723900" indent="-723900"/>
            <a:r>
              <a:rPr lang="id-ID" sz="2800" dirty="0">
                <a:ln/>
                <a:latin typeface="Arial" panose="020B0604020202020204" pitchFamily="34" charset="0"/>
                <a:cs typeface="Arial" panose="020B0604020202020204" pitchFamily="34" charset="0"/>
              </a:rPr>
              <a:t> </a:t>
            </a:r>
            <a:r>
              <a:rPr lang="id-ID" sz="2800" b="1" dirty="0">
                <a:ln/>
                <a:solidFill>
                  <a:srgbClr val="C00000"/>
                </a:solidFill>
                <a:latin typeface="Arial" panose="020B0604020202020204" pitchFamily="34" charset="0"/>
                <a:cs typeface="Arial" panose="020B0604020202020204" pitchFamily="34" charset="0"/>
              </a:rPr>
              <a:t>10. Jika seorang mahasiswa di tengah perkuliahan tidak dapat menyelesaikan perkuliahan dikarenakan kecelakan, apakah yang bersangkutan bisa cuti ? </a:t>
            </a:r>
          </a:p>
          <a:p>
            <a:pPr marL="609600" algn="just"/>
            <a:r>
              <a:rPr lang="id-ID" sz="2800" b="1" dirty="0" smtClean="0">
                <a:ln/>
                <a:latin typeface="Arial" panose="020B0604020202020204" pitchFamily="34" charset="0"/>
                <a:cs typeface="Arial" panose="020B0604020202020204" pitchFamily="34" charset="0"/>
              </a:rPr>
              <a:t>Bisa</a:t>
            </a:r>
            <a:r>
              <a:rPr lang="id-ID" sz="2800" b="1" dirty="0">
                <a:ln/>
                <a:latin typeface="Arial" panose="020B0604020202020204" pitchFamily="34" charset="0"/>
                <a:cs typeface="Arial" panose="020B0604020202020204" pitchFamily="34" charset="0"/>
              </a:rPr>
              <a:t>. </a:t>
            </a:r>
            <a:r>
              <a:rPr lang="id-ID" sz="2800" dirty="0">
                <a:ln/>
                <a:latin typeface="Arial" panose="020B0604020202020204" pitchFamily="34" charset="0"/>
                <a:cs typeface="Arial" panose="020B0604020202020204" pitchFamily="34" charset="0"/>
              </a:rPr>
              <a:t>Permohonan Cuti Akademik Khusus karena alasan sakit atau kecelakaan dapat diajukan paling lambat sebelum hari pertama masa Ujian Tengah Semester (UTS) pada semester berjalan. Biaya UKT yang telah dibayarkan diperhitungkan untuk semester berikutnya setelah dikurangi biaya cuti sebesar 25 persen dari biaya UKT</a:t>
            </a:r>
            <a:r>
              <a:rPr lang="id-ID" sz="2800" b="1" dirty="0">
                <a:ln/>
                <a:solidFill>
                  <a:srgbClr val="002060"/>
                </a:solidFill>
                <a:latin typeface="Arial" panose="020B0604020202020204" pitchFamily="34" charset="0"/>
                <a:cs typeface="Arial" panose="020B0604020202020204" pitchFamily="34" charset="0"/>
              </a:rPr>
              <a:t>. Yang bersangkutan membayar UKT pada semester berikutnya sebesar 25% dari Total UKT. </a:t>
            </a:r>
          </a:p>
          <a:p>
            <a:pPr marL="265113" algn="just"/>
            <a:endParaRPr lang="id-ID" sz="2800" dirty="0">
              <a:ln/>
              <a:solidFill>
                <a:srgbClr val="002060"/>
              </a:solidFill>
              <a:latin typeface="Arial" panose="020B0604020202020204" pitchFamily="34" charset="0"/>
              <a:cs typeface="Arial" panose="020B0604020202020204" pitchFamily="34" charset="0"/>
            </a:endParaRPr>
          </a:p>
          <a:p>
            <a:pPr marL="265113" indent="-265113" algn="just"/>
            <a:r>
              <a:rPr lang="id-ID" sz="2800" b="1" dirty="0">
                <a:ln/>
                <a:solidFill>
                  <a:srgbClr val="C00000"/>
                </a:solidFill>
                <a:latin typeface="Arial" panose="020B0604020202020204" pitchFamily="34" charset="0"/>
                <a:cs typeface="Arial" panose="020B0604020202020204" pitchFamily="34" charset="0"/>
              </a:rPr>
              <a:t>11. Berapa jangka waktu Cuti Akademik ? </a:t>
            </a:r>
          </a:p>
          <a:p>
            <a:pPr marL="533400" algn="just"/>
            <a:r>
              <a:rPr lang="id-ID" sz="2800" dirty="0" smtClean="0">
                <a:ln/>
                <a:latin typeface="Arial" panose="020B0604020202020204" pitchFamily="34" charset="0"/>
                <a:cs typeface="Arial" panose="020B0604020202020204" pitchFamily="34" charset="0"/>
              </a:rPr>
              <a:t>Jangka </a:t>
            </a:r>
            <a:r>
              <a:rPr lang="id-ID" sz="2800" dirty="0">
                <a:ln/>
                <a:latin typeface="Arial" panose="020B0604020202020204" pitchFamily="34" charset="0"/>
                <a:cs typeface="Arial" panose="020B0604020202020204" pitchFamily="34" charset="0"/>
              </a:rPr>
              <a:t>waktu cuti akademik diberikan maksimal 2 (dua) semester berturut-turut, dan selama mengikuti pendidikan cuti akademik hanya diberikan untuk paling lama 4 (empat) semester.  </a:t>
            </a:r>
            <a:r>
              <a:rPr lang="id-ID" sz="2800" b="1" dirty="0">
                <a:ln/>
                <a:solidFill>
                  <a:srgbClr val="002060"/>
                </a:solidFill>
                <a:latin typeface="Arial" panose="020B0604020202020204" pitchFamily="34" charset="0"/>
                <a:cs typeface="Arial" panose="020B0604020202020204" pitchFamily="34" charset="0"/>
              </a:rPr>
              <a:t>Masa Cuti tidak diperhitungkan ke dalam masa studi.</a:t>
            </a:r>
          </a:p>
          <a:p>
            <a:pPr marL="533400" algn="just"/>
            <a:endParaRPr lang="id-ID" sz="1400" dirty="0">
              <a:ln/>
              <a:latin typeface="Arial" panose="020B0604020202020204" pitchFamily="34" charset="0"/>
              <a:cs typeface="Arial" panose="020B0604020202020204" pitchFamily="34" charset="0"/>
            </a:endParaRPr>
          </a:p>
          <a:p>
            <a:pPr marL="533400" algn="just"/>
            <a:r>
              <a:rPr lang="id-ID" sz="2800" b="1" dirty="0">
                <a:ln/>
                <a:solidFill>
                  <a:srgbClr val="002060"/>
                </a:solidFill>
                <a:latin typeface="Arial" panose="020B0604020202020204" pitchFamily="34" charset="0"/>
                <a:cs typeface="Arial" panose="020B0604020202020204" pitchFamily="34" charset="0"/>
              </a:rPr>
              <a:t>Khusus untuk mahasiswa PPKU, Cuti Akademik tidak diberikan per semester tetapi diberikan per 2 (dua) semester. </a:t>
            </a:r>
          </a:p>
          <a:p>
            <a:pPr marL="179388" algn="just"/>
            <a:endParaRPr lang="id-ID" sz="2800" dirty="0">
              <a:ln/>
              <a:latin typeface="Arial" panose="020B0604020202020204" pitchFamily="34" charset="0"/>
              <a:cs typeface="Arial" panose="020B0604020202020204" pitchFamily="34" charset="0"/>
            </a:endParaRPr>
          </a:p>
          <a:p>
            <a:pPr marL="723900" indent="-723900" algn="just"/>
            <a:r>
              <a:rPr lang="id-ID" sz="2800" b="1" dirty="0">
                <a:ln/>
                <a:solidFill>
                  <a:srgbClr val="C00000"/>
                </a:solidFill>
                <a:latin typeface="Arial" panose="020B0604020202020204" pitchFamily="34" charset="0"/>
                <a:cs typeface="Arial" panose="020B0604020202020204" pitchFamily="34" charset="0"/>
              </a:rPr>
              <a:t>12. Apakah mahasiswa IPB diperbolehkan mengambil Credit Earning di Perguruan Tinggi Lain ? </a:t>
            </a:r>
          </a:p>
          <a:p>
            <a:pPr marL="723900" algn="just"/>
            <a:r>
              <a:rPr lang="id-ID" sz="2800" b="1" dirty="0">
                <a:ln/>
                <a:latin typeface="Arial" panose="020B0604020202020204" pitchFamily="34" charset="0"/>
                <a:cs typeface="Arial" panose="020B0604020202020204" pitchFamily="34" charset="0"/>
              </a:rPr>
              <a:t>Boleh. </a:t>
            </a:r>
            <a:r>
              <a:rPr lang="id-ID" sz="2800" dirty="0">
                <a:ln/>
                <a:latin typeface="Arial" panose="020B0604020202020204" pitchFamily="34" charset="0"/>
                <a:cs typeface="Arial" panose="020B0604020202020204" pitchFamily="34" charset="0"/>
              </a:rPr>
              <a:t>Mahasiswa IPB berhak mengikuti program pengambilan kredit (</a:t>
            </a:r>
            <a:r>
              <a:rPr lang="id-ID" sz="2800" i="1" dirty="0">
                <a:ln/>
                <a:latin typeface="Arial" panose="020B0604020202020204" pitchFamily="34" charset="0"/>
                <a:cs typeface="Arial" panose="020B0604020202020204" pitchFamily="34" charset="0"/>
              </a:rPr>
              <a:t>credit earning</a:t>
            </a:r>
            <a:r>
              <a:rPr lang="id-ID" sz="2800" dirty="0">
                <a:ln/>
                <a:latin typeface="Arial" panose="020B0604020202020204" pitchFamily="34" charset="0"/>
                <a:cs typeface="Arial" panose="020B0604020202020204" pitchFamily="34" charset="0"/>
              </a:rPr>
              <a:t>) di perguruan tinggi lain baik dalam maupun luar negeri. </a:t>
            </a:r>
          </a:p>
          <a:p>
            <a:pPr marL="265113" algn="just"/>
            <a:endParaRPr lang="id-ID" sz="2800" dirty="0">
              <a:ln/>
              <a:latin typeface="Arial" panose="020B0604020202020204" pitchFamily="34" charset="0"/>
              <a:cs typeface="Arial" panose="020B0604020202020204" pitchFamily="34" charset="0"/>
            </a:endParaRPr>
          </a:p>
          <a:p>
            <a:pPr marL="609600" indent="-609600" algn="just"/>
            <a:r>
              <a:rPr lang="id-ID" sz="2800" b="1" dirty="0">
                <a:ln/>
                <a:solidFill>
                  <a:srgbClr val="C00000"/>
                </a:solidFill>
                <a:latin typeface="Arial" panose="020B0604020202020204" pitchFamily="34" charset="0"/>
                <a:cs typeface="Arial" panose="020B0604020202020204" pitchFamily="34" charset="0"/>
              </a:rPr>
              <a:t>13. Apa Persyaratan untuk Pengambilan Credit Earning mahasiswa IPB ke Perguruan Tinggi Lain ? </a:t>
            </a:r>
          </a:p>
          <a:p>
            <a:pPr marL="609600" algn="just"/>
            <a:r>
              <a:rPr lang="id-ID" sz="2800" dirty="0">
                <a:ln/>
                <a:latin typeface="Arial" panose="020B0604020202020204" pitchFamily="34" charset="0"/>
                <a:cs typeface="Arial" panose="020B0604020202020204" pitchFamily="34" charset="0"/>
              </a:rPr>
              <a:t>Mahasiswa dari PT lain diperkenankan mengikuti Pengambilan kredit di IPB. Ketentuannya sebagai berikut: </a:t>
            </a:r>
          </a:p>
          <a:p>
            <a:pPr marL="179388" indent="-179388" algn="just"/>
            <a:endParaRPr lang="id-ID" sz="1100" b="1" dirty="0">
              <a:ln/>
              <a:solidFill>
                <a:srgbClr val="C00000"/>
              </a:solidFill>
              <a:latin typeface="Arial" panose="020B0604020202020204" pitchFamily="34" charset="0"/>
              <a:cs typeface="Arial" panose="020B0604020202020204" pitchFamily="34" charset="0"/>
            </a:endParaRPr>
          </a:p>
          <a:p>
            <a:pPr marL="493713" indent="-228600" algn="just">
              <a:buFont typeface="+mj-lt"/>
              <a:buAutoNum type="arabicPeriod"/>
            </a:pPr>
            <a:r>
              <a:rPr lang="id-ID" sz="2800" dirty="0">
                <a:ln/>
                <a:latin typeface="Arial" panose="020B0604020202020204" pitchFamily="34" charset="0"/>
                <a:cs typeface="Arial" panose="020B0604020202020204" pitchFamily="34" charset="0"/>
              </a:rPr>
              <a:t>Perguruan tinggi tersebut memiliki perjanjian kerjasama secara tertulis dengan IPB.  </a:t>
            </a:r>
          </a:p>
          <a:p>
            <a:pPr marL="493713" indent="-228600" algn="just">
              <a:buFont typeface="+mj-lt"/>
              <a:buAutoNum type="arabicPeriod"/>
            </a:pPr>
            <a:endParaRPr lang="id-ID" sz="1100" dirty="0">
              <a:ln/>
              <a:latin typeface="Arial" panose="020B0604020202020204" pitchFamily="34" charset="0"/>
              <a:cs typeface="Arial" panose="020B0604020202020204" pitchFamily="34" charset="0"/>
            </a:endParaRPr>
          </a:p>
          <a:p>
            <a:pPr marL="493713" indent="-228600" algn="just">
              <a:buFont typeface="+mj-lt"/>
              <a:buAutoNum type="arabicPeriod"/>
            </a:pPr>
            <a:r>
              <a:rPr lang="id-ID" sz="2800" dirty="0">
                <a:ln/>
                <a:latin typeface="Arial" panose="020B0604020202020204" pitchFamily="34" charset="0"/>
                <a:cs typeface="Arial" panose="020B0604020202020204" pitchFamily="34" charset="0"/>
              </a:rPr>
              <a:t>Jika perguruan tinggi tersebut berada di luar negeri, maka perjanjian tersebut harus sesuai dengan ketentuan Pemerintah Republik Indonesia c.q. Direktorat Jenderal Pendidikan Tinggi-Kementerian Riset, Teknologi dan Pendidikan Tinggi. Permohonan mengikuti program ini disampaikan kepada Wakil Rektor bidang Pendidikan dan Kemahasiswaan dengan persetujuan dari Ketua Departemen dan Dekan Fakultas paling lambat 2 (dua) bulan sebelum masa perkuliahan di perguruan tinggi tujuan berlangsung.  Pada saat permohonan tersebut diajukan, mahasiswa harus berstatus aktif.</a:t>
            </a:r>
          </a:p>
          <a:p>
            <a:pPr marL="493713" indent="-228600" algn="just">
              <a:buFont typeface="+mj-lt"/>
              <a:buAutoNum type="arabicPeriod"/>
            </a:pPr>
            <a:endParaRPr lang="id-ID" sz="1200" dirty="0">
              <a:ln/>
              <a:latin typeface="Arial" panose="020B0604020202020204" pitchFamily="34" charset="0"/>
              <a:cs typeface="Arial" panose="020B0604020202020204" pitchFamily="34" charset="0"/>
            </a:endParaRPr>
          </a:p>
          <a:p>
            <a:pPr marL="493713" indent="-228600" algn="just">
              <a:buFont typeface="+mj-lt"/>
              <a:buAutoNum type="arabicPeriod"/>
            </a:pPr>
            <a:r>
              <a:rPr lang="id-ID" sz="2800" dirty="0">
                <a:ln/>
                <a:latin typeface="Arial" panose="020B0604020202020204" pitchFamily="34" charset="0"/>
                <a:cs typeface="Arial" panose="020B0604020202020204" pitchFamily="34" charset="0"/>
              </a:rPr>
              <a:t>Mahasiswa IPB dapat mengikuti program pengambilan kredit di perguruan tinggi lain maksimal 1 (satu) semester. Kredit yang dapat diambil minimal 12 sks dan maksimal setara dengan 18 sks.</a:t>
            </a:r>
          </a:p>
        </p:txBody>
      </p:sp>
      <p:sp>
        <p:nvSpPr>
          <p:cNvPr id="23" name="Rectangle 22"/>
          <p:cNvSpPr/>
          <p:nvPr/>
        </p:nvSpPr>
        <p:spPr>
          <a:xfrm>
            <a:off x="10868685" y="17689024"/>
            <a:ext cx="3328416" cy="93871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265113" algn="just"/>
            <a:endParaRPr lang="id-ID" sz="1100" dirty="0">
              <a:ln/>
              <a:latin typeface="Arial" panose="020B0604020202020204" pitchFamily="34" charset="0"/>
              <a:cs typeface="Arial" panose="020B0604020202020204" pitchFamily="34" charset="0"/>
            </a:endParaRPr>
          </a:p>
          <a:p>
            <a:pPr marL="179388" algn="just"/>
            <a:endParaRPr lang="id-ID" sz="1100" dirty="0">
              <a:ln/>
              <a:latin typeface="Arial" panose="020B0604020202020204" pitchFamily="34" charset="0"/>
              <a:cs typeface="Arial" panose="020B0604020202020204" pitchFamily="34" charset="0"/>
            </a:endParaRPr>
          </a:p>
          <a:p>
            <a:pPr algn="just"/>
            <a:endParaRPr lang="id-ID" sz="1100" dirty="0">
              <a:ln/>
              <a:latin typeface="Arial" panose="020B0604020202020204" pitchFamily="34" charset="0"/>
              <a:cs typeface="Arial" panose="020B0604020202020204" pitchFamily="34" charset="0"/>
            </a:endParaRPr>
          </a:p>
          <a:p>
            <a:pPr marL="265113" algn="just"/>
            <a:endParaRPr lang="id-ID" sz="1100" dirty="0">
              <a:ln/>
              <a:latin typeface="Arial" panose="020B0604020202020204" pitchFamily="34" charset="0"/>
              <a:cs typeface="Arial" panose="020B0604020202020204" pitchFamily="34" charset="0"/>
            </a:endParaRPr>
          </a:p>
          <a:p>
            <a:pPr marL="179388" indent="-179388" algn="just"/>
            <a:endParaRPr lang="id-ID" sz="1100" dirty="0">
              <a:ln/>
              <a:latin typeface="Arial" panose="020B0604020202020204" pitchFamily="34" charset="0"/>
              <a:cs typeface="Arial" panose="020B0604020202020204" pitchFamily="34" charset="0"/>
            </a:endParaRPr>
          </a:p>
        </p:txBody>
      </p:sp>
      <p:sp>
        <p:nvSpPr>
          <p:cNvPr id="21" name="Rectangle 20"/>
          <p:cNvSpPr/>
          <p:nvPr/>
        </p:nvSpPr>
        <p:spPr>
          <a:xfrm>
            <a:off x="10999853" y="5196185"/>
            <a:ext cx="10022661" cy="3900298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533400" indent="-533400" algn="just"/>
            <a:r>
              <a:rPr lang="id-ID" sz="2800" dirty="0">
                <a:ln/>
                <a:latin typeface="Arial" panose="020B0604020202020204" pitchFamily="34" charset="0"/>
                <a:cs typeface="Arial" panose="020B0604020202020204" pitchFamily="34" charset="0"/>
              </a:rPr>
              <a:t>4. Masa pengambilan kredit di perguruan tinggi lain diperhitungkan dalam masa studi dan kepada yang bersangkutan dikenakan biaya UKT.</a:t>
            </a:r>
          </a:p>
          <a:p>
            <a:pPr algn="just"/>
            <a:endParaRPr lang="id-ID" sz="1050" dirty="0">
              <a:ln/>
              <a:latin typeface="Arial" panose="020B0604020202020204" pitchFamily="34" charset="0"/>
              <a:cs typeface="Arial" panose="020B0604020202020204" pitchFamily="34" charset="0"/>
            </a:endParaRPr>
          </a:p>
          <a:p>
            <a:pPr marL="457200" indent="-457200" algn="just"/>
            <a:r>
              <a:rPr lang="id-ID" sz="2800" dirty="0">
                <a:ln/>
                <a:latin typeface="Arial" panose="020B0604020202020204" pitchFamily="34" charset="0"/>
                <a:cs typeface="Arial" panose="020B0604020202020204" pitchFamily="34" charset="0"/>
              </a:rPr>
              <a:t>5. </a:t>
            </a:r>
            <a:r>
              <a:rPr lang="id-ID" sz="2800" dirty="0">
                <a:ln/>
                <a:solidFill>
                  <a:srgbClr val="002060"/>
                </a:solidFill>
                <a:latin typeface="Arial" panose="020B0604020202020204" pitchFamily="34" charset="0"/>
                <a:cs typeface="Arial" panose="020B0604020202020204" pitchFamily="34" charset="0"/>
              </a:rPr>
              <a:t>Penyetaraan kredit dan nilai yang diambil di perguruan tinggi lain ke dalam sistem kurikulum mayor-minor IPB akan dinilai oleh tim yang ditugaskan oleh pimpinan fakultas. </a:t>
            </a:r>
          </a:p>
          <a:p>
            <a:pPr algn="just"/>
            <a:endParaRPr lang="id-ID" sz="1200" dirty="0">
              <a:ln/>
              <a:latin typeface="Arial" panose="020B0604020202020204" pitchFamily="34" charset="0"/>
              <a:cs typeface="Arial" panose="020B0604020202020204" pitchFamily="34" charset="0"/>
            </a:endParaRPr>
          </a:p>
          <a:p>
            <a:pPr marL="533400" indent="-533400" algn="just"/>
            <a:r>
              <a:rPr lang="id-ID" sz="2800" b="1" dirty="0">
                <a:ln/>
                <a:solidFill>
                  <a:srgbClr val="C00000"/>
                </a:solidFill>
                <a:latin typeface="Arial" panose="020B0604020202020204" pitchFamily="34" charset="0"/>
                <a:cs typeface="Arial" panose="020B0604020202020204" pitchFamily="34" charset="0"/>
              </a:rPr>
              <a:t>14. Saya mahasiswa PPKU semester 2, mengajukan cuti selama 2 semester. Akan tetapi saya tidak  mengaktifkan masa cuti saya. Bagaimana solusinya ? </a:t>
            </a:r>
          </a:p>
          <a:p>
            <a:pPr marL="533400" algn="just"/>
            <a:r>
              <a:rPr lang="id-ID" sz="2800" dirty="0">
                <a:ln/>
                <a:latin typeface="Arial" panose="020B0604020202020204" pitchFamily="34" charset="0"/>
                <a:cs typeface="Arial" panose="020B0604020202020204" pitchFamily="34" charset="0"/>
              </a:rPr>
              <a:t>Bagi mahasiswa PPKU yang telah berakhir cuti akademiknya dan tidak mengajukan permohonan aktif kembali dinyatakan keluar dari IPB</a:t>
            </a:r>
          </a:p>
          <a:p>
            <a:pPr marL="182563" algn="just"/>
            <a:endParaRPr lang="id-ID" sz="2800" dirty="0">
              <a:ln/>
              <a:latin typeface="Arial" panose="020B0604020202020204" pitchFamily="34" charset="0"/>
              <a:cs typeface="Arial" panose="020B0604020202020204" pitchFamily="34" charset="0"/>
            </a:endParaRPr>
          </a:p>
          <a:p>
            <a:pPr marL="533400" indent="-533400" algn="just"/>
            <a:r>
              <a:rPr lang="id-ID" sz="2800" b="1" dirty="0">
                <a:ln/>
                <a:solidFill>
                  <a:srgbClr val="C00000"/>
                </a:solidFill>
                <a:latin typeface="Arial" panose="020B0604020202020204" pitchFamily="34" charset="0"/>
                <a:cs typeface="Arial" panose="020B0604020202020204" pitchFamily="34" charset="0"/>
              </a:rPr>
              <a:t>15. Pada saat perkuliahan, saya mengambil MK tertentu pada pengisian KRS B. Apakah saya boleh ijin tidak mengikuti perkulihan ? </a:t>
            </a:r>
          </a:p>
          <a:p>
            <a:pPr marL="533400" indent="-76200" algn="just"/>
            <a:r>
              <a:rPr lang="id-ID" sz="2800" b="1" dirty="0">
                <a:ln/>
                <a:latin typeface="Arial" panose="020B0604020202020204" pitchFamily="34" charset="0"/>
                <a:cs typeface="Arial" panose="020B0604020202020204" pitchFamily="34" charset="0"/>
              </a:rPr>
              <a:t>Tidak Boleh. </a:t>
            </a:r>
            <a:r>
              <a:rPr lang="id-ID" sz="2800" dirty="0">
                <a:ln/>
                <a:latin typeface="Arial" panose="020B0604020202020204" pitchFamily="34" charset="0"/>
                <a:cs typeface="Arial" panose="020B0604020202020204" pitchFamily="34" charset="0"/>
              </a:rPr>
              <a:t>Pelaksanaan MK yang dibuka pada saat pengisian KRS B dibuka pada minggu ketiga perkuliahan. Apabila mahasiswa baru mengikuti perkuliahan setelah masa pengisian KRS B, untuk alasan apapun (termasuk sakit) mahasiswa tidak diizinkan untuk meninggalkan/tidak masuk perkuliahan dengan alasan apapun (termasuk sakit).</a:t>
            </a:r>
          </a:p>
          <a:p>
            <a:pPr marL="182563" algn="just"/>
            <a:endParaRPr lang="id-ID" sz="1400" dirty="0">
              <a:ln/>
              <a:latin typeface="Arial" panose="020B0604020202020204" pitchFamily="34" charset="0"/>
              <a:cs typeface="Arial" panose="020B0604020202020204" pitchFamily="34" charset="0"/>
            </a:endParaRPr>
          </a:p>
          <a:p>
            <a:pPr marL="609600" indent="-609600" algn="just"/>
            <a:r>
              <a:rPr lang="id-ID" sz="2800" b="1" dirty="0">
                <a:ln/>
                <a:solidFill>
                  <a:srgbClr val="C00000"/>
                </a:solidFill>
                <a:latin typeface="Arial" panose="020B0604020202020204" pitchFamily="34" charset="0"/>
                <a:cs typeface="Arial" panose="020B0604020202020204" pitchFamily="34" charset="0"/>
              </a:rPr>
              <a:t>16. Saya mendapat nilai E pada matakuliah PPKU dan nilai E pada mata kuliah Mayor dan Interdept. Kapan saya harus mengulangnya ?  </a:t>
            </a:r>
          </a:p>
          <a:p>
            <a:pPr marL="533400" algn="just"/>
            <a:r>
              <a:rPr lang="id-ID" sz="2800" dirty="0">
                <a:ln/>
                <a:solidFill>
                  <a:srgbClr val="002060"/>
                </a:solidFill>
                <a:latin typeface="Arial" panose="020B0604020202020204" pitchFamily="34" charset="0"/>
                <a:cs typeface="Arial" panose="020B0604020202020204" pitchFamily="34" charset="0"/>
              </a:rPr>
              <a:t>Mata kuliah PPKU yang berhuruf mutu E wajib diulang pada masa perkuliahan berikutnya.</a:t>
            </a:r>
          </a:p>
          <a:p>
            <a:pPr marL="268288" algn="just"/>
            <a:endParaRPr lang="id-ID" sz="2800" dirty="0">
              <a:ln/>
              <a:latin typeface="Arial" panose="020B0604020202020204" pitchFamily="34" charset="0"/>
              <a:cs typeface="Arial" panose="020B0604020202020204" pitchFamily="34" charset="0"/>
            </a:endParaRPr>
          </a:p>
          <a:p>
            <a:pPr marL="533400" algn="just"/>
            <a:r>
              <a:rPr lang="id-ID" sz="2800" dirty="0">
                <a:ln/>
                <a:latin typeface="Arial" panose="020B0604020202020204" pitchFamily="34" charset="0"/>
                <a:cs typeface="Arial" panose="020B0604020202020204" pitchFamily="34" charset="0"/>
              </a:rPr>
              <a:t>Jarak waktu antara semester pada waktu mengambil perkuliahan awal dengan mengambil perkuliahan ulang yang pertama tidak boleh lebih dari 4 (empat) semester. </a:t>
            </a:r>
            <a:r>
              <a:rPr lang="id-ID" sz="2800" dirty="0">
                <a:ln/>
                <a:solidFill>
                  <a:srgbClr val="002060"/>
                </a:solidFill>
                <a:latin typeface="Arial" panose="020B0604020202020204" pitchFamily="34" charset="0"/>
                <a:cs typeface="Arial" panose="020B0604020202020204" pitchFamily="34" charset="0"/>
              </a:rPr>
              <a:t>Mahasiswa yang belum mengulang perkuliahan dengan nilai E untuk mata kuliah PPKU, mayor dan interdep setelah 4 (empat) semester dinyatakan mengundurkan diri dari IPB. </a:t>
            </a:r>
          </a:p>
          <a:p>
            <a:pPr marL="533400" indent="-265113" algn="just"/>
            <a:endParaRPr lang="id-ID" sz="2800" dirty="0">
              <a:ln/>
              <a:solidFill>
                <a:srgbClr val="002060"/>
              </a:solidFill>
              <a:latin typeface="Arial" panose="020B0604020202020204" pitchFamily="34" charset="0"/>
              <a:cs typeface="Arial" panose="020B0604020202020204" pitchFamily="34" charset="0"/>
            </a:endParaRPr>
          </a:p>
          <a:p>
            <a:pPr marL="533400" algn="just"/>
            <a:r>
              <a:rPr lang="id-ID" sz="2800" dirty="0">
                <a:ln/>
                <a:latin typeface="Arial" panose="020B0604020202020204" pitchFamily="34" charset="0"/>
                <a:cs typeface="Arial" panose="020B0604020202020204" pitchFamily="34" charset="0"/>
              </a:rPr>
              <a:t>MK Mayor, Interdep wajib diulang bila mendapat nilai E. Jika setelah mengikuti 2 (dua) kali perkuliahan ulang tetap memperoleh huruf mutu E untuk mata kuliah PPKU, mayor, dan interdep, maka mahasiswa yang bersangkutan tidak dapat melakukan registrasi lagi pada semester berikutnya dan akan dikeluarkan dari IPB</a:t>
            </a:r>
            <a:r>
              <a:rPr lang="id-ID" sz="2800" dirty="0">
                <a:ln/>
                <a:solidFill>
                  <a:srgbClr val="002060"/>
                </a:solidFill>
                <a:latin typeface="Arial" panose="020B0604020202020204" pitchFamily="34" charset="0"/>
                <a:cs typeface="Arial" panose="020B0604020202020204" pitchFamily="34" charset="0"/>
              </a:rPr>
              <a:t>. </a:t>
            </a:r>
          </a:p>
          <a:p>
            <a:pPr marL="533400" indent="-265113" algn="just"/>
            <a:endParaRPr lang="id-ID" sz="2800" dirty="0">
              <a:ln/>
              <a:solidFill>
                <a:srgbClr val="002060"/>
              </a:solidFill>
              <a:latin typeface="Arial" panose="020B0604020202020204" pitchFamily="34" charset="0"/>
              <a:cs typeface="Arial" panose="020B0604020202020204" pitchFamily="34" charset="0"/>
            </a:endParaRPr>
          </a:p>
          <a:p>
            <a:pPr marL="268288" indent="-268288" algn="just"/>
            <a:r>
              <a:rPr lang="id-ID" sz="2800" b="1" dirty="0">
                <a:ln/>
                <a:solidFill>
                  <a:srgbClr val="C00000"/>
                </a:solidFill>
                <a:latin typeface="Arial" panose="020B0604020202020204" pitchFamily="34" charset="0"/>
                <a:cs typeface="Arial" panose="020B0604020202020204" pitchFamily="34" charset="0"/>
              </a:rPr>
              <a:t>17. Apakah saya bisa membatalkan MK SC ?  </a:t>
            </a:r>
          </a:p>
          <a:p>
            <a:pPr marL="533400" algn="just"/>
            <a:r>
              <a:rPr lang="id-ID" sz="2800" b="1" dirty="0" smtClean="0">
                <a:ln/>
                <a:latin typeface="Arial" panose="020B0604020202020204" pitchFamily="34" charset="0"/>
                <a:cs typeface="Arial" panose="020B0604020202020204" pitchFamily="34" charset="0"/>
              </a:rPr>
              <a:t>Bisa</a:t>
            </a:r>
            <a:r>
              <a:rPr lang="id-ID" sz="2800" b="1" dirty="0">
                <a:ln/>
                <a:latin typeface="Arial" panose="020B0604020202020204" pitchFamily="34" charset="0"/>
                <a:cs typeface="Arial" panose="020B0604020202020204" pitchFamily="34" charset="0"/>
              </a:rPr>
              <a:t>. </a:t>
            </a:r>
            <a:r>
              <a:rPr lang="id-ID" sz="2800" dirty="0">
                <a:ln/>
                <a:latin typeface="Arial" panose="020B0604020202020204" pitchFamily="34" charset="0"/>
                <a:cs typeface="Arial" panose="020B0604020202020204" pitchFamily="34" charset="0"/>
              </a:rPr>
              <a:t>Mahasiswa yang mendapat huruf mutu E untuk mata kuliah penunjang dapat membatalkan mata kuliah tersebut atas persetujuan PA dan Departemen pengampu mata kuliah.  Mahasiswa yang membatalkan nilai E untuk mata kuliah penunjang tidak berhak memperoleh predikat Cum Laude </a:t>
            </a:r>
          </a:p>
          <a:p>
            <a:pPr marL="182563" algn="just"/>
            <a:endParaRPr lang="id-ID" sz="2800" dirty="0">
              <a:ln/>
              <a:latin typeface="Arial" panose="020B0604020202020204" pitchFamily="34" charset="0"/>
              <a:cs typeface="Arial" panose="020B0604020202020204" pitchFamily="34" charset="0"/>
            </a:endParaRPr>
          </a:p>
          <a:p>
            <a:pPr marL="609600" indent="-609600" algn="just"/>
            <a:r>
              <a:rPr lang="id-ID" sz="2800" b="1" dirty="0">
                <a:ln/>
                <a:solidFill>
                  <a:srgbClr val="C00000"/>
                </a:solidFill>
                <a:latin typeface="Arial" panose="020B0604020202020204" pitchFamily="34" charset="0"/>
                <a:cs typeface="Arial" panose="020B0604020202020204" pitchFamily="34" charset="0"/>
              </a:rPr>
              <a:t>18. Saya mahasiswa semester 10, sks kumulatif yang saya peroleh 90 sks. Saya belum bisa memenuhi peroleh sks minimum. Apakah saya bisa melanjutkan studi saya ?</a:t>
            </a:r>
          </a:p>
          <a:p>
            <a:pPr marL="609600" algn="just"/>
            <a:r>
              <a:rPr lang="de-DE" sz="2800" dirty="0" smtClean="0">
                <a:latin typeface="Arial" panose="020B0604020202020204" pitchFamily="34" charset="0"/>
                <a:cs typeface="Arial" panose="020B0604020202020204" pitchFamily="34" charset="0"/>
              </a:rPr>
              <a:t>Jika </a:t>
            </a:r>
            <a:r>
              <a:rPr lang="de-DE" sz="2800" dirty="0">
                <a:latin typeface="Arial" panose="020B0604020202020204" pitchFamily="34" charset="0"/>
                <a:cs typeface="Arial" panose="020B0604020202020204" pitchFamily="34" charset="0"/>
              </a:rPr>
              <a:t>perolehan sks menunjukkan kurang dari batas minimum, maka mahasiswa yang bersangkutan dikeluarkan dari IPB</a:t>
            </a:r>
            <a:endParaRPr lang="id-ID" sz="2800" dirty="0">
              <a:latin typeface="Arial" panose="020B0604020202020204" pitchFamily="34" charset="0"/>
              <a:cs typeface="Arial" panose="020B0604020202020204" pitchFamily="34" charset="0"/>
            </a:endParaRPr>
          </a:p>
          <a:p>
            <a:pPr marL="268288" algn="just"/>
            <a:endParaRPr lang="id-ID" sz="2800" dirty="0">
              <a:latin typeface="Arial" panose="020B0604020202020204" pitchFamily="34" charset="0"/>
              <a:cs typeface="Arial" panose="020B0604020202020204" pitchFamily="34" charset="0"/>
            </a:endParaRPr>
          </a:p>
          <a:p>
            <a:pPr marL="268288" algn="just"/>
            <a:endParaRPr lang="id-ID" sz="2800" dirty="0">
              <a:latin typeface="Arial" panose="020B0604020202020204" pitchFamily="34" charset="0"/>
              <a:cs typeface="Arial" panose="020B0604020202020204" pitchFamily="34" charset="0"/>
            </a:endParaRPr>
          </a:p>
          <a:p>
            <a:pPr marL="268288" algn="just"/>
            <a:endParaRPr lang="id-ID" sz="2800" dirty="0">
              <a:latin typeface="Arial" panose="020B0604020202020204" pitchFamily="34" charset="0"/>
              <a:cs typeface="Arial" panose="020B0604020202020204" pitchFamily="34" charset="0"/>
            </a:endParaRPr>
          </a:p>
          <a:p>
            <a:pPr marL="268288" algn="just"/>
            <a:endParaRPr lang="id-ID" sz="2800" dirty="0">
              <a:latin typeface="Arial" panose="020B0604020202020204" pitchFamily="34" charset="0"/>
              <a:cs typeface="Arial" panose="020B0604020202020204" pitchFamily="34" charset="0"/>
            </a:endParaRPr>
          </a:p>
          <a:p>
            <a:pPr marL="268288" algn="just"/>
            <a:endParaRPr lang="id-ID" sz="2800" dirty="0">
              <a:latin typeface="Arial" panose="020B0604020202020204" pitchFamily="34" charset="0"/>
              <a:cs typeface="Arial" panose="020B0604020202020204" pitchFamily="34" charset="0"/>
            </a:endParaRPr>
          </a:p>
          <a:p>
            <a:pPr marL="268288" algn="just"/>
            <a:endParaRPr lang="id-ID" sz="2800" dirty="0">
              <a:latin typeface="Arial" panose="020B0604020202020204" pitchFamily="34" charset="0"/>
              <a:cs typeface="Arial" panose="020B0604020202020204" pitchFamily="34" charset="0"/>
            </a:endParaRPr>
          </a:p>
          <a:p>
            <a:pPr marL="268288" algn="just"/>
            <a:endParaRPr lang="id-ID" sz="2800" dirty="0">
              <a:latin typeface="Arial" panose="020B0604020202020204" pitchFamily="34" charset="0"/>
              <a:cs typeface="Arial" panose="020B0604020202020204" pitchFamily="34" charset="0"/>
            </a:endParaRPr>
          </a:p>
          <a:p>
            <a:pPr marL="268288" algn="just"/>
            <a:endParaRPr lang="id-ID" sz="2800" dirty="0">
              <a:latin typeface="Arial" panose="020B0604020202020204" pitchFamily="34" charset="0"/>
              <a:cs typeface="Arial" panose="020B0604020202020204" pitchFamily="34" charset="0"/>
            </a:endParaRPr>
          </a:p>
          <a:p>
            <a:pPr marL="268288" algn="just"/>
            <a:endParaRPr lang="id-ID" sz="2800" dirty="0">
              <a:latin typeface="Arial" panose="020B0604020202020204" pitchFamily="34" charset="0"/>
              <a:cs typeface="Arial" panose="020B0604020202020204" pitchFamily="34" charset="0"/>
            </a:endParaRPr>
          </a:p>
          <a:p>
            <a:pPr marL="609600" indent="-609600" algn="just"/>
            <a:r>
              <a:rPr lang="id-ID" sz="2800" b="1" dirty="0">
                <a:ln/>
                <a:solidFill>
                  <a:srgbClr val="C00000"/>
                </a:solidFill>
                <a:latin typeface="Arial" panose="020B0604020202020204" pitchFamily="34" charset="0"/>
                <a:cs typeface="Arial" panose="020B0604020202020204" pitchFamily="34" charset="0"/>
              </a:rPr>
              <a:t>19. Saya mahasiswa NON AKTIF (NA) 2x berturut turut, kemudian semester berikutnya saya melakukan registrasi ulang. Bagaimana dengan status studi saya?</a:t>
            </a:r>
          </a:p>
          <a:p>
            <a:pPr marL="609600" algn="just"/>
            <a:r>
              <a:rPr lang="id-ID" sz="2800" dirty="0" smtClean="0">
                <a:latin typeface="Arial" panose="020B0604020202020204" pitchFamily="34" charset="0"/>
                <a:cs typeface="Arial" panose="020B0604020202020204" pitchFamily="34" charset="0"/>
              </a:rPr>
              <a:t>Mahasiswa </a:t>
            </a:r>
            <a:r>
              <a:rPr lang="id-ID" sz="2800" dirty="0">
                <a:latin typeface="Arial" panose="020B0604020202020204" pitchFamily="34" charset="0"/>
                <a:cs typeface="Arial" panose="020B0604020202020204" pitchFamily="34" charset="0"/>
              </a:rPr>
              <a:t>yang sudah 2x NA berturut turut, semeseter berikutnya yang bersangkutan melakukan registrasi ulang, maka mahasiswa tersebut dianggap sebagai mahasiswa Aktif. </a:t>
            </a:r>
            <a:r>
              <a:rPr lang="id-ID" sz="2800" b="1" dirty="0">
                <a:latin typeface="Arial" panose="020B0604020202020204" pitchFamily="34" charset="0"/>
                <a:cs typeface="Arial" panose="020B0604020202020204" pitchFamily="34" charset="0"/>
              </a:rPr>
              <a:t>Jika mahasiswa sudah 2x NA berturut-turut dan semester berikutnya tidak melakuan registrasi ulang, maka  mahasiswa tersebut berpotensi untuk di keluarkan dari IPB. </a:t>
            </a:r>
          </a:p>
          <a:p>
            <a:pPr marL="268288" algn="just"/>
            <a:endParaRPr lang="id-ID" sz="2800" dirty="0">
              <a:latin typeface="Arial" panose="020B0604020202020204" pitchFamily="34" charset="0"/>
              <a:cs typeface="Arial" panose="020B0604020202020204" pitchFamily="34" charset="0"/>
            </a:endParaRPr>
          </a:p>
          <a:p>
            <a:pPr marL="268288" indent="-268288" algn="just"/>
            <a:endParaRPr lang="id-ID" sz="2800" b="1" dirty="0">
              <a:ln/>
              <a:solidFill>
                <a:srgbClr val="C00000"/>
              </a:solidFill>
              <a:latin typeface="Arial" panose="020B0604020202020204" pitchFamily="34" charset="0"/>
              <a:cs typeface="Arial" panose="020B0604020202020204" pitchFamily="34" charset="0"/>
            </a:endParaRPr>
          </a:p>
          <a:p>
            <a:pPr fontAlgn="ctr"/>
            <a:endParaRPr lang="id-ID" sz="2800" dirty="0"/>
          </a:p>
          <a:p>
            <a:pPr fontAlgn="ctr"/>
            <a:endParaRPr lang="id-ID" sz="2800" dirty="0"/>
          </a:p>
          <a:p>
            <a:pPr fontAlgn="ctr"/>
            <a:endParaRPr lang="id-ID" sz="2800" dirty="0"/>
          </a:p>
          <a:p>
            <a:pPr fontAlgn="ctr"/>
            <a:endParaRPr lang="id-ID" sz="2800" dirty="0"/>
          </a:p>
          <a:p>
            <a:pPr marL="268288" indent="-268288" algn="just"/>
            <a:r>
              <a:rPr lang="id-ID" sz="2800" b="1" dirty="0">
                <a:ln/>
                <a:solidFill>
                  <a:srgbClr val="C00000"/>
                </a:solidFill>
                <a:latin typeface="Arial" panose="020B0604020202020204" pitchFamily="34" charset="0"/>
                <a:cs typeface="Arial" panose="020B0604020202020204" pitchFamily="34" charset="0"/>
              </a:rPr>
              <a:t> </a:t>
            </a:r>
          </a:p>
          <a:p>
            <a:pPr marL="182563" algn="just"/>
            <a:endParaRPr lang="id-ID" sz="2800" dirty="0">
              <a:ln/>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546615801"/>
              </p:ext>
            </p:extLst>
          </p:nvPr>
        </p:nvGraphicFramePr>
        <p:xfrm>
          <a:off x="11500439" y="31811154"/>
          <a:ext cx="9472619" cy="2944368"/>
        </p:xfrm>
        <a:graphic>
          <a:graphicData uri="http://schemas.openxmlformats.org/drawingml/2006/table">
            <a:tbl>
              <a:tblPr firstRow="1">
                <a:tableStyleId>{5C22544A-7EE6-4342-B048-85BDC9FD1C3A}</a:tableStyleId>
              </a:tblPr>
              <a:tblGrid>
                <a:gridCol w="3858291">
                  <a:extLst>
                    <a:ext uri="{9D8B030D-6E8A-4147-A177-3AD203B41FA5}">
                      <a16:colId xmlns:a16="http://schemas.microsoft.com/office/drawing/2014/main" val="3211172975"/>
                    </a:ext>
                  </a:extLst>
                </a:gridCol>
                <a:gridCol w="5614328">
                  <a:extLst>
                    <a:ext uri="{9D8B030D-6E8A-4147-A177-3AD203B41FA5}">
                      <a16:colId xmlns:a16="http://schemas.microsoft.com/office/drawing/2014/main" val="3318489678"/>
                    </a:ext>
                  </a:extLst>
                </a:gridCol>
              </a:tblGrid>
              <a:tr h="321945">
                <a:tc>
                  <a:txBody>
                    <a:bodyPr/>
                    <a:lstStyle/>
                    <a:p>
                      <a:pPr algn="ctr">
                        <a:lnSpc>
                          <a:spcPct val="115000"/>
                        </a:lnSpc>
                        <a:spcAft>
                          <a:spcPts val="0"/>
                        </a:spcAft>
                      </a:pPr>
                      <a:r>
                        <a:rPr lang="en-US" sz="2400" dirty="0">
                          <a:effectLst/>
                          <a:latin typeface="Arial" panose="020B0604020202020204" pitchFamily="34" charset="0"/>
                          <a:cs typeface="Arial" panose="020B0604020202020204" pitchFamily="34" charset="0"/>
                        </a:rPr>
                        <a:t>Lama </a:t>
                      </a:r>
                      <a:r>
                        <a:rPr lang="en-US" sz="2400" dirty="0" err="1">
                          <a:effectLst/>
                          <a:latin typeface="Arial" panose="020B0604020202020204" pitchFamily="34" charset="0"/>
                          <a:cs typeface="Arial" panose="020B0604020202020204" pitchFamily="34" charset="0"/>
                        </a:rPr>
                        <a:t>Studi</a:t>
                      </a:r>
                      <a:r>
                        <a:rPr lang="en-US" sz="2400" dirty="0">
                          <a:effectLst/>
                          <a:latin typeface="Arial" panose="020B0604020202020204" pitchFamily="34" charset="0"/>
                          <a:cs typeface="Arial" panose="020B0604020202020204" pitchFamily="34" charset="0"/>
                        </a:rPr>
                        <a:t> (Semester)</a:t>
                      </a:r>
                      <a:endParaRPr lang="id-ID" sz="2400" dirty="0">
                        <a:effectLst/>
                        <a:latin typeface="Arial" panose="020B0604020202020204" pitchFamily="34" charset="0"/>
                        <a:ea typeface="MS Mincho"/>
                        <a:cs typeface="Arial" panose="020B0604020202020204" pitchFamily="34" charset="0"/>
                      </a:endParaRPr>
                    </a:p>
                  </a:txBody>
                  <a:tcPr marL="68580" marR="68580" marT="0" marB="0" anchor="ctr"/>
                </a:tc>
                <a:tc>
                  <a:txBody>
                    <a:bodyPr/>
                    <a:lstStyle/>
                    <a:p>
                      <a:pPr algn="ctr">
                        <a:lnSpc>
                          <a:spcPct val="115000"/>
                        </a:lnSpc>
                        <a:spcAft>
                          <a:spcPts val="0"/>
                        </a:spcAft>
                      </a:pPr>
                      <a:r>
                        <a:rPr lang="id-ID" sz="2400" dirty="0">
                          <a:effectLst/>
                          <a:latin typeface="Arial" panose="020B0604020202020204" pitchFamily="34" charset="0"/>
                          <a:cs typeface="Arial" panose="020B0604020202020204" pitchFamily="34" charset="0"/>
                        </a:rPr>
                        <a:t>Perolehan sks Minimum dengan IPK </a:t>
                      </a:r>
                      <a:r>
                        <a:rPr lang="en-US" sz="2400" dirty="0">
                          <a:effectLst/>
                          <a:latin typeface="Arial" panose="020B0604020202020204" pitchFamily="34" charset="0"/>
                          <a:cs typeface="Arial" panose="020B0604020202020204" pitchFamily="34" charset="0"/>
                          <a:sym typeface="Symbol" panose="05050102010706020507" pitchFamily="18" charset="2"/>
                        </a:rPr>
                        <a:t></a:t>
                      </a:r>
                      <a:r>
                        <a:rPr lang="id-ID" sz="2400" dirty="0">
                          <a:effectLst/>
                          <a:latin typeface="Arial" panose="020B0604020202020204" pitchFamily="34" charset="0"/>
                          <a:cs typeface="Arial" panose="020B0604020202020204" pitchFamily="34" charset="0"/>
                        </a:rPr>
                        <a:t> 2.00</a:t>
                      </a:r>
                      <a:endParaRPr lang="id-ID" sz="2400" dirty="0">
                        <a:effectLst/>
                        <a:latin typeface="Arial" panose="020B0604020202020204" pitchFamily="34" charset="0"/>
                        <a:ea typeface="MS Mincho"/>
                        <a:cs typeface="Arial" panose="020B0604020202020204" pitchFamily="34" charset="0"/>
                      </a:endParaRPr>
                    </a:p>
                  </a:txBody>
                  <a:tcPr marL="68580" marR="68580" marT="0" marB="0" anchor="ctr"/>
                </a:tc>
                <a:extLst>
                  <a:ext uri="{0D108BD9-81ED-4DB2-BD59-A6C34878D82A}">
                    <a16:rowId xmlns:a16="http://schemas.microsoft.com/office/drawing/2014/main" val="4250127646"/>
                  </a:ext>
                </a:extLst>
              </a:tr>
              <a:tr h="0">
                <a:tc>
                  <a:txBody>
                    <a:bodyPr/>
                    <a:lstStyle/>
                    <a:p>
                      <a:pPr algn="ctr">
                        <a:lnSpc>
                          <a:spcPct val="115000"/>
                        </a:lnSpc>
                        <a:spcAft>
                          <a:spcPts val="0"/>
                        </a:spcAft>
                      </a:pPr>
                      <a:r>
                        <a:rPr lang="en-US" sz="2400">
                          <a:effectLst/>
                          <a:latin typeface="Arial" panose="020B0604020202020204" pitchFamily="34" charset="0"/>
                          <a:cs typeface="Arial" panose="020B0604020202020204" pitchFamily="34" charset="0"/>
                        </a:rPr>
                        <a:t>4</a:t>
                      </a:r>
                      <a:endParaRPr lang="id-ID" sz="2400">
                        <a:effectLst/>
                        <a:latin typeface="Arial" panose="020B0604020202020204" pitchFamily="34" charset="0"/>
                        <a:ea typeface="MS Mincho"/>
                        <a:cs typeface="Arial" panose="020B0604020202020204" pitchFamily="34" charset="0"/>
                      </a:endParaRPr>
                    </a:p>
                  </a:txBody>
                  <a:tcPr marL="68580" marR="68580" marT="0" marB="0"/>
                </a:tc>
                <a:tc>
                  <a:txBody>
                    <a:bodyPr/>
                    <a:lstStyle/>
                    <a:p>
                      <a:pPr algn="ctr">
                        <a:lnSpc>
                          <a:spcPct val="115000"/>
                        </a:lnSpc>
                        <a:spcAft>
                          <a:spcPts val="0"/>
                        </a:spcAft>
                      </a:pPr>
                      <a:r>
                        <a:rPr lang="en-US" sz="2400" dirty="0">
                          <a:effectLst/>
                          <a:latin typeface="Arial" panose="020B0604020202020204" pitchFamily="34" charset="0"/>
                          <a:cs typeface="Arial" panose="020B0604020202020204" pitchFamily="34" charset="0"/>
                        </a:rPr>
                        <a:t>48</a:t>
                      </a:r>
                      <a:endParaRPr lang="id-ID" sz="2400" dirty="0">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val="1628771530"/>
                  </a:ext>
                </a:extLst>
              </a:tr>
              <a:tr h="0">
                <a:tc>
                  <a:txBody>
                    <a:bodyPr/>
                    <a:lstStyle/>
                    <a:p>
                      <a:pPr algn="ctr">
                        <a:lnSpc>
                          <a:spcPct val="115000"/>
                        </a:lnSpc>
                        <a:spcAft>
                          <a:spcPts val="0"/>
                        </a:spcAft>
                      </a:pPr>
                      <a:r>
                        <a:rPr lang="en-US" sz="2400">
                          <a:effectLst/>
                          <a:latin typeface="Arial" panose="020B0604020202020204" pitchFamily="34" charset="0"/>
                          <a:cs typeface="Arial" panose="020B0604020202020204" pitchFamily="34" charset="0"/>
                        </a:rPr>
                        <a:t>6</a:t>
                      </a:r>
                      <a:endParaRPr lang="id-ID" sz="2400">
                        <a:effectLst/>
                        <a:latin typeface="Arial" panose="020B0604020202020204" pitchFamily="34" charset="0"/>
                        <a:ea typeface="MS Mincho"/>
                        <a:cs typeface="Arial" panose="020B0604020202020204" pitchFamily="34" charset="0"/>
                      </a:endParaRPr>
                    </a:p>
                  </a:txBody>
                  <a:tcPr marL="68580" marR="68580" marT="0" marB="0"/>
                </a:tc>
                <a:tc>
                  <a:txBody>
                    <a:bodyPr/>
                    <a:lstStyle/>
                    <a:p>
                      <a:pPr algn="ctr">
                        <a:lnSpc>
                          <a:spcPct val="115000"/>
                        </a:lnSpc>
                        <a:spcAft>
                          <a:spcPts val="0"/>
                        </a:spcAft>
                      </a:pPr>
                      <a:r>
                        <a:rPr lang="en-US" sz="2400" dirty="0">
                          <a:effectLst/>
                          <a:latin typeface="Arial" panose="020B0604020202020204" pitchFamily="34" charset="0"/>
                          <a:cs typeface="Arial" panose="020B0604020202020204" pitchFamily="34" charset="0"/>
                        </a:rPr>
                        <a:t>72</a:t>
                      </a:r>
                      <a:endParaRPr lang="id-ID" sz="2400" dirty="0">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val="3152992208"/>
                  </a:ext>
                </a:extLst>
              </a:tr>
              <a:tr h="0">
                <a:tc>
                  <a:txBody>
                    <a:bodyPr/>
                    <a:lstStyle/>
                    <a:p>
                      <a:pPr algn="ctr">
                        <a:lnSpc>
                          <a:spcPct val="115000"/>
                        </a:lnSpc>
                        <a:spcAft>
                          <a:spcPts val="0"/>
                        </a:spcAft>
                      </a:pPr>
                      <a:r>
                        <a:rPr lang="en-US" sz="2400">
                          <a:effectLst/>
                          <a:latin typeface="Arial" panose="020B0604020202020204" pitchFamily="34" charset="0"/>
                          <a:cs typeface="Arial" panose="020B0604020202020204" pitchFamily="34" charset="0"/>
                        </a:rPr>
                        <a:t>8</a:t>
                      </a:r>
                      <a:endParaRPr lang="id-ID" sz="2400">
                        <a:effectLst/>
                        <a:latin typeface="Arial" panose="020B0604020202020204" pitchFamily="34" charset="0"/>
                        <a:ea typeface="MS Mincho"/>
                        <a:cs typeface="Arial" panose="020B0604020202020204" pitchFamily="34" charset="0"/>
                      </a:endParaRPr>
                    </a:p>
                  </a:txBody>
                  <a:tcPr marL="68580" marR="68580" marT="0" marB="0"/>
                </a:tc>
                <a:tc>
                  <a:txBody>
                    <a:bodyPr/>
                    <a:lstStyle/>
                    <a:p>
                      <a:pPr algn="ctr">
                        <a:lnSpc>
                          <a:spcPct val="115000"/>
                        </a:lnSpc>
                        <a:spcAft>
                          <a:spcPts val="0"/>
                        </a:spcAft>
                      </a:pPr>
                      <a:r>
                        <a:rPr lang="en-US" sz="2400" dirty="0">
                          <a:effectLst/>
                          <a:latin typeface="Arial" panose="020B0604020202020204" pitchFamily="34" charset="0"/>
                          <a:cs typeface="Arial" panose="020B0604020202020204" pitchFamily="34" charset="0"/>
                        </a:rPr>
                        <a:t>96</a:t>
                      </a:r>
                      <a:endParaRPr lang="id-ID" sz="2400" dirty="0">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val="439188113"/>
                  </a:ext>
                </a:extLst>
              </a:tr>
              <a:tr h="0">
                <a:tc>
                  <a:txBody>
                    <a:bodyPr/>
                    <a:lstStyle/>
                    <a:p>
                      <a:pPr algn="ctr">
                        <a:lnSpc>
                          <a:spcPct val="115000"/>
                        </a:lnSpc>
                        <a:spcAft>
                          <a:spcPts val="0"/>
                        </a:spcAft>
                      </a:pPr>
                      <a:r>
                        <a:rPr lang="en-US" sz="2400">
                          <a:effectLst/>
                          <a:latin typeface="Arial" panose="020B0604020202020204" pitchFamily="34" charset="0"/>
                          <a:cs typeface="Arial" panose="020B0604020202020204" pitchFamily="34" charset="0"/>
                        </a:rPr>
                        <a:t>10</a:t>
                      </a:r>
                      <a:endParaRPr lang="id-ID" sz="2400">
                        <a:effectLst/>
                        <a:latin typeface="Arial" panose="020B0604020202020204" pitchFamily="34" charset="0"/>
                        <a:ea typeface="MS Mincho"/>
                        <a:cs typeface="Arial" panose="020B0604020202020204" pitchFamily="34" charset="0"/>
                      </a:endParaRPr>
                    </a:p>
                  </a:txBody>
                  <a:tcPr marL="68580" marR="68580" marT="0" marB="0"/>
                </a:tc>
                <a:tc>
                  <a:txBody>
                    <a:bodyPr/>
                    <a:lstStyle/>
                    <a:p>
                      <a:pPr algn="ctr">
                        <a:lnSpc>
                          <a:spcPct val="115000"/>
                        </a:lnSpc>
                        <a:spcAft>
                          <a:spcPts val="0"/>
                        </a:spcAft>
                      </a:pPr>
                      <a:r>
                        <a:rPr lang="en-US" sz="2400" dirty="0">
                          <a:effectLst/>
                          <a:latin typeface="Arial" panose="020B0604020202020204" pitchFamily="34" charset="0"/>
                          <a:cs typeface="Arial" panose="020B0604020202020204" pitchFamily="34" charset="0"/>
                        </a:rPr>
                        <a:t>120</a:t>
                      </a:r>
                      <a:endParaRPr lang="id-ID" sz="2400" dirty="0">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val="2876482459"/>
                  </a:ext>
                </a:extLst>
              </a:tr>
              <a:tr h="0">
                <a:tc>
                  <a:txBody>
                    <a:bodyPr/>
                    <a:lstStyle/>
                    <a:p>
                      <a:pPr algn="ctr">
                        <a:lnSpc>
                          <a:spcPct val="115000"/>
                        </a:lnSpc>
                        <a:spcAft>
                          <a:spcPts val="0"/>
                        </a:spcAft>
                      </a:pPr>
                      <a:r>
                        <a:rPr lang="en-US" sz="2400" dirty="0">
                          <a:effectLst/>
                          <a:latin typeface="Arial" panose="020B0604020202020204" pitchFamily="34" charset="0"/>
                          <a:cs typeface="Arial" panose="020B0604020202020204" pitchFamily="34" charset="0"/>
                        </a:rPr>
                        <a:t>12</a:t>
                      </a:r>
                      <a:endParaRPr lang="id-ID" sz="2400"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algn="ctr">
                        <a:lnSpc>
                          <a:spcPct val="115000"/>
                        </a:lnSpc>
                        <a:spcAft>
                          <a:spcPts val="0"/>
                        </a:spcAft>
                      </a:pPr>
                      <a:r>
                        <a:rPr lang="id-ID" sz="2400" dirty="0">
                          <a:effectLst/>
                          <a:latin typeface="Arial" panose="020B0604020202020204" pitchFamily="34" charset="0"/>
                          <a:cs typeface="Arial" panose="020B0604020202020204" pitchFamily="34" charset="0"/>
                        </a:rPr>
                        <a:t>144</a:t>
                      </a:r>
                      <a:endParaRPr lang="id-ID" sz="2400" dirty="0">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val="1829543052"/>
                  </a:ext>
                </a:extLst>
              </a:tr>
            </a:tbl>
          </a:graphicData>
        </a:graphic>
      </p:graphicFrame>
      <p:cxnSp>
        <p:nvCxnSpPr>
          <p:cNvPr id="4" name="Straight Connector 3"/>
          <p:cNvCxnSpPr/>
          <p:nvPr/>
        </p:nvCxnSpPr>
        <p:spPr>
          <a:xfrm>
            <a:off x="381000" y="266700"/>
            <a:ext cx="0" cy="42933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1257793" y="266700"/>
            <a:ext cx="0" cy="42933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868685" y="266700"/>
            <a:ext cx="0" cy="42933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715117" y="0"/>
            <a:ext cx="0" cy="42933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990834" y="-342900"/>
            <a:ext cx="0" cy="429339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9798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352310" y="14223892"/>
            <a:ext cx="4378530" cy="64633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179388" algn="just"/>
            <a:endParaRPr lang="id-ID" sz="1200" dirty="0">
              <a:ln/>
              <a:latin typeface="Arial" panose="020B0604020202020204" pitchFamily="34" charset="0"/>
              <a:cs typeface="Arial" panose="020B0604020202020204" pitchFamily="34" charset="0"/>
            </a:endParaRPr>
          </a:p>
          <a:p>
            <a:pPr marL="265113" algn="just"/>
            <a:endParaRPr lang="id-ID" sz="1200" dirty="0">
              <a:ln/>
              <a:latin typeface="Arial" panose="020B0604020202020204" pitchFamily="34" charset="0"/>
              <a:cs typeface="Arial" panose="020B0604020202020204" pitchFamily="34" charset="0"/>
            </a:endParaRPr>
          </a:p>
          <a:p>
            <a:pPr marL="358775" indent="-179388" algn="just">
              <a:buFont typeface="Arial" panose="020B0604020202020204" pitchFamily="34" charset="0"/>
              <a:buChar char="•"/>
            </a:pPr>
            <a:endParaRPr lang="id-ID" sz="1200" dirty="0">
              <a:ln/>
              <a:latin typeface="Arial" panose="020B0604020202020204" pitchFamily="34" charset="0"/>
              <a:cs typeface="Arial" panose="020B0604020202020204" pitchFamily="34" charset="0"/>
            </a:endParaRPr>
          </a:p>
        </p:txBody>
      </p:sp>
      <p:sp>
        <p:nvSpPr>
          <p:cNvPr id="23" name="Rectangle 22"/>
          <p:cNvSpPr/>
          <p:nvPr/>
        </p:nvSpPr>
        <p:spPr>
          <a:xfrm>
            <a:off x="10868685" y="17689024"/>
            <a:ext cx="3328416" cy="93871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265113" algn="just"/>
            <a:endParaRPr lang="id-ID" sz="1100" dirty="0">
              <a:ln/>
              <a:latin typeface="Arial" panose="020B0604020202020204" pitchFamily="34" charset="0"/>
              <a:cs typeface="Arial" panose="020B0604020202020204" pitchFamily="34" charset="0"/>
            </a:endParaRPr>
          </a:p>
          <a:p>
            <a:pPr marL="179388" algn="just"/>
            <a:endParaRPr lang="id-ID" sz="1100" dirty="0">
              <a:ln/>
              <a:latin typeface="Arial" panose="020B0604020202020204" pitchFamily="34" charset="0"/>
              <a:cs typeface="Arial" panose="020B0604020202020204" pitchFamily="34" charset="0"/>
            </a:endParaRPr>
          </a:p>
          <a:p>
            <a:pPr algn="just"/>
            <a:endParaRPr lang="id-ID" sz="1100" dirty="0">
              <a:ln/>
              <a:latin typeface="Arial" panose="020B0604020202020204" pitchFamily="34" charset="0"/>
              <a:cs typeface="Arial" panose="020B0604020202020204" pitchFamily="34" charset="0"/>
            </a:endParaRPr>
          </a:p>
          <a:p>
            <a:pPr marL="265113" algn="just"/>
            <a:endParaRPr lang="id-ID" sz="1100" dirty="0">
              <a:ln/>
              <a:latin typeface="Arial" panose="020B0604020202020204" pitchFamily="34" charset="0"/>
              <a:cs typeface="Arial" panose="020B0604020202020204" pitchFamily="34" charset="0"/>
            </a:endParaRPr>
          </a:p>
          <a:p>
            <a:pPr marL="179388" indent="-179388" algn="just"/>
            <a:endParaRPr lang="id-ID" sz="1100" dirty="0">
              <a:ln/>
              <a:latin typeface="Arial" panose="020B0604020202020204" pitchFamily="34" charset="0"/>
              <a:cs typeface="Arial" panose="020B0604020202020204" pitchFamily="34" charset="0"/>
            </a:endParaRPr>
          </a:p>
        </p:txBody>
      </p:sp>
      <p:sp>
        <p:nvSpPr>
          <p:cNvPr id="21" name="Rectangle 20"/>
          <p:cNvSpPr/>
          <p:nvPr/>
        </p:nvSpPr>
        <p:spPr>
          <a:xfrm>
            <a:off x="11065677" y="5950471"/>
            <a:ext cx="10122924" cy="3499419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533400" indent="-533400"/>
            <a:r>
              <a:rPr lang="id-ID" sz="2800" b="1" dirty="0">
                <a:ln/>
                <a:solidFill>
                  <a:srgbClr val="C00000"/>
                </a:solidFill>
                <a:latin typeface="Arial" panose="020B0604020202020204" pitchFamily="34" charset="0"/>
                <a:cs typeface="Arial" panose="020B0604020202020204" pitchFamily="34" charset="0"/>
              </a:rPr>
              <a:t>26. Apa kriteria seorang mahasiswa boleh melakukan ujian perbaikan ? </a:t>
            </a:r>
          </a:p>
          <a:p>
            <a:pPr marL="533400" algn="just"/>
            <a:r>
              <a:rPr lang="id-ID" sz="2800" dirty="0">
                <a:ln/>
                <a:latin typeface="Arial" panose="020B0604020202020204" pitchFamily="34" charset="0"/>
                <a:cs typeface="Arial" panose="020B0604020202020204" pitchFamily="34" charset="0"/>
              </a:rPr>
              <a:t>Ujian perbaikan adalah ujian untuk suatu mata kuliah tertentu yang diselenggarakan setelah nilai akhir mata kuliah diumumkan dimana mahasiswa mendapatkan nilai D atau E. Ujian perbaikan dilaksanakan mengacu pada kontrak perkuliahan. Apabilai di kontrak perkuliahan tidak di cantumkan adanya ujian perbaikan, maka ujian perbaikan tidak dapat dilaksanakan. </a:t>
            </a:r>
          </a:p>
          <a:p>
            <a:pPr marL="533400" algn="just"/>
            <a:endParaRPr lang="id-ID" sz="2800" b="1" dirty="0">
              <a:ln/>
              <a:latin typeface="Arial" panose="020B0604020202020204" pitchFamily="34" charset="0"/>
              <a:cs typeface="Arial" panose="020B0604020202020204" pitchFamily="34" charset="0"/>
            </a:endParaRPr>
          </a:p>
          <a:p>
            <a:pPr marL="533400" algn="just"/>
            <a:r>
              <a:rPr lang="id-ID" sz="2800" dirty="0">
                <a:ln/>
                <a:latin typeface="Arial" panose="020B0604020202020204" pitchFamily="34" charset="0"/>
                <a:cs typeface="Arial" panose="020B0604020202020204" pitchFamily="34" charset="0"/>
              </a:rPr>
              <a:t>Mahasiswa yang mendapat nilai D ataupun E yang disebabkan karena kegagalannya mengikuti keseluruhan rangkaian mata kuliah tidak diperkenankan mengikuti ujian ulang.</a:t>
            </a:r>
          </a:p>
          <a:p>
            <a:pPr marL="266700" algn="just"/>
            <a:endParaRPr lang="id-ID" sz="2800" b="1" dirty="0">
              <a:ln/>
              <a:latin typeface="Arial" panose="020B0604020202020204" pitchFamily="34" charset="0"/>
              <a:cs typeface="Arial" panose="020B0604020202020204" pitchFamily="34" charset="0"/>
            </a:endParaRPr>
          </a:p>
          <a:p>
            <a:pPr marL="533400" indent="-533400"/>
            <a:r>
              <a:rPr lang="id-ID" sz="2800" b="1" dirty="0">
                <a:ln/>
                <a:solidFill>
                  <a:srgbClr val="C00000"/>
                </a:solidFill>
                <a:latin typeface="Arial" panose="020B0604020202020204" pitchFamily="34" charset="0"/>
                <a:cs typeface="Arial" panose="020B0604020202020204" pitchFamily="34" charset="0"/>
              </a:rPr>
              <a:t>27. Apakah ada batas waktu seorng mahasiswa dapat melakukan Ujian Ulang? </a:t>
            </a:r>
          </a:p>
          <a:p>
            <a:pPr marL="533400" algn="just"/>
            <a:r>
              <a:rPr lang="id-ID" sz="2800" b="1" dirty="0">
                <a:ln/>
                <a:latin typeface="Arial" panose="020B0604020202020204" pitchFamily="34" charset="0"/>
                <a:cs typeface="Arial" panose="020B0604020202020204" pitchFamily="34" charset="0"/>
              </a:rPr>
              <a:t>Ada. </a:t>
            </a:r>
            <a:r>
              <a:rPr lang="id-ID" sz="2800" dirty="0">
                <a:ln/>
                <a:latin typeface="Arial" panose="020B0604020202020204" pitchFamily="34" charset="0"/>
                <a:cs typeface="Arial" panose="020B0604020202020204" pitchFamily="34" charset="0"/>
              </a:rPr>
              <a:t>Batas waktu ujian ulang adalah 1 (satu) minggu setelah huruf mutu diumumkan, selambat-lambatnya 3 (tiga) minggu setelah pelaksanaan UAS). </a:t>
            </a:r>
          </a:p>
          <a:p>
            <a:pPr marL="179388" algn="just"/>
            <a:endParaRPr lang="id-ID" sz="2800" dirty="0">
              <a:ln/>
              <a:latin typeface="Arial" panose="020B0604020202020204" pitchFamily="34" charset="0"/>
              <a:cs typeface="Arial" panose="020B0604020202020204" pitchFamily="34" charset="0"/>
            </a:endParaRPr>
          </a:p>
          <a:p>
            <a:pPr marL="609600" indent="-609600"/>
            <a:r>
              <a:rPr lang="id-ID" sz="2800" b="1" dirty="0">
                <a:ln/>
                <a:solidFill>
                  <a:srgbClr val="C00000"/>
                </a:solidFill>
                <a:latin typeface="Arial" panose="020B0604020202020204" pitchFamily="34" charset="0"/>
                <a:cs typeface="Arial" panose="020B0604020202020204" pitchFamily="34" charset="0"/>
              </a:rPr>
              <a:t>28.  Jika seorang mahasiswa telah melakukah ujian ulang, Kapan nilai ulang harus diberikah oleh Dosen Koordinator ?</a:t>
            </a:r>
          </a:p>
          <a:p>
            <a:pPr marL="533400" algn="just"/>
            <a:r>
              <a:rPr lang="id-ID" sz="2800" dirty="0">
                <a:ln/>
                <a:latin typeface="Arial" panose="020B0604020202020204" pitchFamily="34" charset="0"/>
                <a:cs typeface="Arial" panose="020B0604020202020204" pitchFamily="34" charset="0"/>
              </a:rPr>
              <a:t>Nilai hasil ujian ulang dikirimkan oleh dosen penanggungjawab yang bersangkutan selambat lambatnya </a:t>
            </a:r>
            <a:r>
              <a:rPr lang="id-ID" sz="2800" b="1" dirty="0">
                <a:ln/>
                <a:latin typeface="Arial" panose="020B0604020202020204" pitchFamily="34" charset="0"/>
                <a:cs typeface="Arial" panose="020B0604020202020204" pitchFamily="34" charset="0"/>
              </a:rPr>
              <a:t>1 (satu) minggu </a:t>
            </a:r>
            <a:r>
              <a:rPr lang="id-ID" sz="2800" dirty="0">
                <a:ln/>
                <a:latin typeface="Arial" panose="020B0604020202020204" pitchFamily="34" charset="0"/>
                <a:cs typeface="Arial" panose="020B0604020202020204" pitchFamily="34" charset="0"/>
              </a:rPr>
              <a:t>setelah ujian ulang dilaksanakan. </a:t>
            </a:r>
          </a:p>
          <a:p>
            <a:pPr marL="179388" algn="just"/>
            <a:endParaRPr lang="id-ID" sz="2800" dirty="0">
              <a:ln/>
              <a:latin typeface="Arial" panose="020B0604020202020204" pitchFamily="34" charset="0"/>
              <a:cs typeface="Arial" panose="020B0604020202020204" pitchFamily="34" charset="0"/>
            </a:endParaRPr>
          </a:p>
          <a:p>
            <a:pPr marL="609600" algn="just"/>
            <a:r>
              <a:rPr lang="id-ID" sz="2800" dirty="0">
                <a:ln/>
                <a:latin typeface="Arial" panose="020B0604020202020204" pitchFamily="34" charset="0"/>
                <a:cs typeface="Arial" panose="020B0604020202020204" pitchFamily="34" charset="0"/>
              </a:rPr>
              <a:t>Nilai yang diperhitungkan dalam IP adalah nilai yang terbaik setelah pengulangan ujian </a:t>
            </a:r>
            <a:r>
              <a:rPr lang="id-ID" sz="2800" b="1" dirty="0">
                <a:ln/>
                <a:latin typeface="Arial" panose="020B0604020202020204" pitchFamily="34" charset="0"/>
                <a:cs typeface="Arial" panose="020B0604020202020204" pitchFamily="34" charset="0"/>
              </a:rPr>
              <a:t>dengan huruf mutu maksimum C. </a:t>
            </a:r>
          </a:p>
          <a:p>
            <a:pPr marL="179388" algn="just"/>
            <a:endParaRPr lang="id-ID" sz="2800" dirty="0">
              <a:ln/>
              <a:solidFill>
                <a:srgbClr val="C00000"/>
              </a:solidFill>
              <a:latin typeface="Arial" panose="020B0604020202020204" pitchFamily="34" charset="0"/>
              <a:cs typeface="Arial" panose="020B0604020202020204" pitchFamily="34" charset="0"/>
            </a:endParaRPr>
          </a:p>
          <a:p>
            <a:pPr marL="609600" indent="-609600" algn="just"/>
            <a:r>
              <a:rPr lang="id-ID" sz="2800" b="1" dirty="0">
                <a:ln/>
                <a:solidFill>
                  <a:srgbClr val="C00000"/>
                </a:solidFill>
                <a:latin typeface="Arial" panose="020B0604020202020204" pitchFamily="34" charset="0"/>
                <a:cs typeface="Arial" panose="020B0604020202020204" pitchFamily="34" charset="0"/>
              </a:rPr>
              <a:t>29. Saya mendapat nilai E pada mata kuliah PPKU. Apa yang harus saya lakukan ? </a:t>
            </a:r>
          </a:p>
          <a:p>
            <a:pPr marL="609600" algn="just"/>
            <a:r>
              <a:rPr lang="id-ID" sz="2800" dirty="0">
                <a:ln/>
                <a:latin typeface="Arial" panose="020B0604020202020204" pitchFamily="34" charset="0"/>
                <a:cs typeface="Arial" panose="020B0604020202020204" pitchFamily="34" charset="0"/>
              </a:rPr>
              <a:t>Mata kuliah PPKU yang berhuruf mutu E wajib diulang pda semester berikutnya.  </a:t>
            </a:r>
          </a:p>
          <a:p>
            <a:pPr marL="609600" algn="just"/>
            <a:endParaRPr lang="id-ID" sz="2800" dirty="0">
              <a:ln/>
              <a:solidFill>
                <a:srgbClr val="C00000"/>
              </a:solidFill>
              <a:latin typeface="Arial" panose="020B0604020202020204" pitchFamily="34" charset="0"/>
              <a:cs typeface="Arial" panose="020B0604020202020204" pitchFamily="34" charset="0"/>
            </a:endParaRPr>
          </a:p>
          <a:p>
            <a:pPr marL="609600" algn="just"/>
            <a:r>
              <a:rPr lang="id-ID" sz="2800" b="1" dirty="0">
                <a:ln/>
                <a:latin typeface="Arial" panose="020B0604020202020204" pitchFamily="34" charset="0"/>
                <a:cs typeface="Arial" panose="020B0604020202020204" pitchFamily="34" charset="0"/>
              </a:rPr>
              <a:t>Jarak waktu antara semester pada waktu mengambil perkuliahan awal dengan mengambil perkuliahan ulang yang pertama tidak boleh lebih dari semester 4</a:t>
            </a:r>
            <a:r>
              <a:rPr lang="id-ID" sz="2800" dirty="0">
                <a:ln/>
                <a:latin typeface="Arial" panose="020B0604020202020204" pitchFamily="34" charset="0"/>
                <a:cs typeface="Arial" panose="020B0604020202020204" pitchFamily="34" charset="0"/>
              </a:rPr>
              <a:t>. Mahasiswa yang belum mengulang perkuliahan dngan nilaiE untuk matakuliah PPKU, mayor dan interdep setelah 4 semester dinyatakan mengundurkan dari IPB. </a:t>
            </a:r>
          </a:p>
          <a:p>
            <a:pPr algn="just"/>
            <a:endParaRPr lang="id-ID" sz="2800" dirty="0">
              <a:ln/>
              <a:solidFill>
                <a:srgbClr val="C00000"/>
              </a:solidFill>
              <a:latin typeface="Arial" panose="020B0604020202020204" pitchFamily="34" charset="0"/>
              <a:cs typeface="Arial" panose="020B0604020202020204" pitchFamily="34" charset="0"/>
            </a:endParaRPr>
          </a:p>
          <a:p>
            <a:pPr marL="533400" indent="-533400"/>
            <a:r>
              <a:rPr lang="id-ID" sz="2800" b="1" dirty="0">
                <a:ln/>
                <a:solidFill>
                  <a:srgbClr val="C00000"/>
                </a:solidFill>
                <a:latin typeface="Arial" panose="020B0604020202020204" pitchFamily="34" charset="0"/>
                <a:cs typeface="Arial" panose="020B0604020202020204" pitchFamily="34" charset="0"/>
              </a:rPr>
              <a:t>30. Pada saat masuk ke IPB saya mengambil mayor tertentu yang tidka sesuai dengan keinginan saya. Apakah saya  bisa Pindah mayor ? </a:t>
            </a:r>
          </a:p>
          <a:p>
            <a:pPr marL="533400" algn="just"/>
            <a:r>
              <a:rPr lang="id-ID" sz="2800" dirty="0">
                <a:ln/>
                <a:latin typeface="Arial" panose="020B0604020202020204" pitchFamily="34" charset="0"/>
                <a:cs typeface="Arial" panose="020B0604020202020204" pitchFamily="34" charset="0"/>
              </a:rPr>
              <a:t>Pindah mayor diperkenankan sepanjang memenuhi aturan yang berlaku sebagai berikut : </a:t>
            </a:r>
            <a:endParaRPr lang="id-ID" sz="2800" dirty="0" smtClean="0">
              <a:ln/>
              <a:latin typeface="Arial" panose="020B0604020202020204" pitchFamily="34" charset="0"/>
              <a:cs typeface="Arial" panose="020B0604020202020204" pitchFamily="34" charset="0"/>
            </a:endParaRPr>
          </a:p>
          <a:p>
            <a:pPr marL="533400" algn="just"/>
            <a:endParaRPr lang="id-ID" sz="2800" dirty="0">
              <a:ln/>
              <a:latin typeface="Arial" panose="020B0604020202020204" pitchFamily="34" charset="0"/>
              <a:cs typeface="Arial" panose="020B0604020202020204" pitchFamily="34" charset="0"/>
            </a:endParaRPr>
          </a:p>
          <a:p>
            <a:pPr marL="723900" indent="-266700" algn="just">
              <a:buFont typeface="Arial" panose="020B0604020202020204" pitchFamily="34" charset="0"/>
              <a:buChar char="•"/>
            </a:pPr>
            <a:r>
              <a:rPr lang="id-ID" sz="2800" dirty="0">
                <a:ln/>
                <a:latin typeface="Arial" panose="020B0604020202020204" pitchFamily="34" charset="0"/>
                <a:cs typeface="Arial" panose="020B0604020202020204" pitchFamily="34" charset="0"/>
              </a:rPr>
              <a:t>Mahasiswa mengalami perubahan minat bidang studi (mayor) dan memenuhi persyaratan pindah mayor yang ditetapkan, yaitu mahasiswa yang bersangkutan harus lulus ujian masuk IPB melalui jalur masuk ujian SBMPTN atau UTM IPB setelah mengikuti proses pendidikan di IPB sekurangnya 2 (dua) semester dan sebanyak-banyaknya 4 (empat) semester dengan IPK ≥ 2,00 dan mengikuti ketentuan administrasi dan pembiayaan sebagai mahasiswa baru.</a:t>
            </a:r>
          </a:p>
          <a:p>
            <a:pPr marL="723900" indent="-266700" algn="just">
              <a:buFont typeface="Arial" panose="020B0604020202020204" pitchFamily="34" charset="0"/>
              <a:buChar char="•"/>
            </a:pPr>
            <a:endParaRPr lang="id-ID" sz="2800" dirty="0">
              <a:ln/>
              <a:latin typeface="Arial" panose="020B0604020202020204" pitchFamily="34" charset="0"/>
              <a:cs typeface="Arial" panose="020B0604020202020204" pitchFamily="34" charset="0"/>
            </a:endParaRPr>
          </a:p>
          <a:p>
            <a:pPr marL="723900" indent="-266700" algn="just">
              <a:buFont typeface="Arial" panose="020B0604020202020204" pitchFamily="34" charset="0"/>
              <a:buChar char="•"/>
            </a:pPr>
            <a:r>
              <a:rPr lang="id-ID" sz="2800" dirty="0">
                <a:ln/>
                <a:latin typeface="Arial" panose="020B0604020202020204" pitchFamily="34" charset="0"/>
                <a:cs typeface="Arial" panose="020B0604020202020204" pitchFamily="34" charset="0"/>
              </a:rPr>
              <a:t>Mahasiswa mengalami hambatan kesehatan dan/atau hambatan fisik yang cukup kuat yang tidak memungkinkan seorang mahasiswa melanjutkan studi pada mayor asal yang dibuktikan dengan surat keterangan dokter dari Rumah Sakit Pemerintah yang diverifikasi dan dilegalisir oleh Klinik IPB</a:t>
            </a:r>
            <a:r>
              <a:rPr lang="id-ID" sz="2800" dirty="0" smtClean="0">
                <a:ln/>
                <a:latin typeface="Arial" panose="020B0604020202020204" pitchFamily="34" charset="0"/>
                <a:cs typeface="Arial" panose="020B0604020202020204" pitchFamily="34" charset="0"/>
              </a:rPr>
              <a:t>. Dalam hal perpindahan karena alasan kesehatan dan atau hambatan fisik dalam satu fakultas di ajukan kepada Dekan, sedangkan perpindahan lintas Fakultas permohonan diajukan kepada Rektor. </a:t>
            </a:r>
          </a:p>
          <a:p>
            <a:pPr marL="723900" indent="-266700" algn="just">
              <a:buFont typeface="Arial" panose="020B0604020202020204" pitchFamily="34" charset="0"/>
              <a:buChar char="•"/>
            </a:pPr>
            <a:r>
              <a:rPr lang="id-ID" sz="2800" dirty="0" smtClean="0">
                <a:ln/>
                <a:latin typeface="Arial" panose="020B0604020202020204" pitchFamily="34" charset="0"/>
                <a:cs typeface="Arial" panose="020B0604020202020204" pitchFamily="34" charset="0"/>
              </a:rPr>
              <a:t>Syarat untuk mengajukan permohonan pindah mayor karena alasan kesehatan/hambatan fisik adalah mahasiswa  pemohon harus sudah mengikuti mayor awal selama sekurang kurangnya 2(dua) semester dan efektif 4 (empat) semester termauk PPKU </a:t>
            </a:r>
            <a:r>
              <a:rPr lang="id-ID" sz="2800" smtClean="0">
                <a:ln/>
                <a:latin typeface="Arial" panose="020B0604020202020204" pitchFamily="34" charset="0"/>
                <a:cs typeface="Arial" panose="020B0604020202020204" pitchFamily="34" charset="0"/>
              </a:rPr>
              <a:t>atau yang mahasiswa yang bersangkutan memaski semester 5 (lima). </a:t>
            </a:r>
            <a:endParaRPr lang="id-ID" sz="2800" dirty="0">
              <a:ln/>
              <a:latin typeface="Arial" panose="020B0604020202020204" pitchFamily="34" charset="0"/>
              <a:cs typeface="Arial" panose="020B0604020202020204" pitchFamily="34" charset="0"/>
            </a:endParaRPr>
          </a:p>
          <a:p>
            <a:pPr marL="434975" indent="-171450" algn="just">
              <a:buFont typeface="Arial" panose="020B0604020202020204" pitchFamily="34" charset="0"/>
              <a:buChar char="•"/>
            </a:pPr>
            <a:endParaRPr lang="id-ID" sz="2800" dirty="0">
              <a:ln/>
              <a:latin typeface="Arial" panose="020B0604020202020204" pitchFamily="34" charset="0"/>
              <a:cs typeface="Arial" panose="020B0604020202020204" pitchFamily="34" charset="0"/>
            </a:endParaRPr>
          </a:p>
          <a:p>
            <a:pPr marL="263525" algn="just"/>
            <a:endParaRPr lang="id-ID" sz="2800" dirty="0">
              <a:ln/>
              <a:latin typeface="Arial" panose="020B0604020202020204" pitchFamily="34" charset="0"/>
              <a:cs typeface="Arial" panose="020B0604020202020204" pitchFamily="34" charset="0"/>
            </a:endParaRPr>
          </a:p>
          <a:p>
            <a:pPr marL="358775" indent="-179388" algn="just"/>
            <a:endParaRPr lang="id-ID" sz="2800" dirty="0">
              <a:ln/>
              <a:latin typeface="Arial" panose="020B0604020202020204" pitchFamily="34" charset="0"/>
              <a:cs typeface="Arial" panose="020B0604020202020204" pitchFamily="34" charset="0"/>
            </a:endParaRPr>
          </a:p>
          <a:p>
            <a:pPr marL="179388" algn="just"/>
            <a:endParaRPr lang="id-ID" sz="2800" dirty="0">
              <a:ln/>
              <a:solidFill>
                <a:srgbClr val="C00000"/>
              </a:solidFill>
              <a:latin typeface="Arial" panose="020B0604020202020204" pitchFamily="34" charset="0"/>
              <a:cs typeface="Arial" panose="020B0604020202020204" pitchFamily="34" charset="0"/>
            </a:endParaRPr>
          </a:p>
          <a:p>
            <a:pPr marL="179388" indent="-179388" algn="just"/>
            <a:endParaRPr lang="id-ID" sz="2800" dirty="0">
              <a:ln/>
              <a:latin typeface="Arial" panose="020B0604020202020204" pitchFamily="34" charset="0"/>
              <a:cs typeface="Arial" panose="020B0604020202020204" pitchFamily="34" charset="0"/>
            </a:endParaRPr>
          </a:p>
        </p:txBody>
      </p:sp>
      <p:sp>
        <p:nvSpPr>
          <p:cNvPr id="12" name="Rectangle 11"/>
          <p:cNvSpPr/>
          <p:nvPr/>
        </p:nvSpPr>
        <p:spPr>
          <a:xfrm>
            <a:off x="353524" y="7504302"/>
            <a:ext cx="10205650" cy="3283975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533400" indent="-533400"/>
            <a:r>
              <a:rPr lang="id-ID" sz="2800" b="1" dirty="0">
                <a:ln/>
                <a:solidFill>
                  <a:srgbClr val="C00000"/>
                </a:solidFill>
                <a:latin typeface="Arial" panose="020B0604020202020204" pitchFamily="34" charset="0"/>
                <a:cs typeface="Arial" panose="020B0604020202020204" pitchFamily="34" charset="0"/>
              </a:rPr>
              <a:t>20. Saya mengambil MK minor dan mendapatkan nilai E. Saya sudah mengulangnya akan tetapi masih mendapat nilai E. Apakah saya bisa membatalkan MK tersbut  ? </a:t>
            </a:r>
          </a:p>
          <a:p>
            <a:pPr marL="533400" algn="just"/>
            <a:r>
              <a:rPr lang="id-ID" sz="2800" b="1" dirty="0">
                <a:ln/>
                <a:latin typeface="Arial" panose="020B0604020202020204" pitchFamily="34" charset="0"/>
                <a:cs typeface="Arial" panose="020B0604020202020204" pitchFamily="34" charset="0"/>
              </a:rPr>
              <a:t>Bisa. </a:t>
            </a:r>
            <a:r>
              <a:rPr lang="id-ID" sz="2800" dirty="0">
                <a:ln/>
                <a:latin typeface="Arial" panose="020B0604020202020204" pitchFamily="34" charset="0"/>
                <a:cs typeface="Arial" panose="020B0604020202020204" pitchFamily="34" charset="0"/>
              </a:rPr>
              <a:t>Mahasiswa yang tetap mendapat huruf mutu E untuk mata kuliah </a:t>
            </a:r>
            <a:r>
              <a:rPr lang="id-ID" sz="2800" b="1" dirty="0">
                <a:ln/>
                <a:latin typeface="Arial" panose="020B0604020202020204" pitchFamily="34" charset="0"/>
                <a:cs typeface="Arial" panose="020B0604020202020204" pitchFamily="34" charset="0"/>
              </a:rPr>
              <a:t>minor</a:t>
            </a:r>
            <a:r>
              <a:rPr lang="id-ID" sz="2800" dirty="0">
                <a:ln/>
                <a:latin typeface="Arial" panose="020B0604020202020204" pitchFamily="34" charset="0"/>
                <a:cs typeface="Arial" panose="020B0604020202020204" pitchFamily="34" charset="0"/>
              </a:rPr>
              <a:t> setelah satu kali pengulangan dapat membatalkan mata kuliah tersebut dengan persetujuan PA dan Departemen pengampu mata kuliah. </a:t>
            </a:r>
          </a:p>
          <a:p>
            <a:pPr marL="533400" algn="just"/>
            <a:endParaRPr lang="id-ID" sz="1050" dirty="0">
              <a:ln/>
              <a:latin typeface="Arial" panose="020B0604020202020204" pitchFamily="34" charset="0"/>
              <a:cs typeface="Arial" panose="020B0604020202020204" pitchFamily="34" charset="0"/>
            </a:endParaRPr>
          </a:p>
          <a:p>
            <a:pPr marL="533400" algn="just"/>
            <a:r>
              <a:rPr lang="id-ID" sz="2800" b="1" dirty="0">
                <a:ln/>
                <a:latin typeface="Arial" panose="020B0604020202020204" pitchFamily="34" charset="0"/>
                <a:cs typeface="Arial" panose="020B0604020202020204" pitchFamily="34" charset="0"/>
              </a:rPr>
              <a:t>Pembatalan mata kuliah tersebut mengakibatkan pembatalan minor yang bersangkutan</a:t>
            </a:r>
            <a:r>
              <a:rPr lang="id-ID" sz="2800" dirty="0">
                <a:ln/>
                <a:latin typeface="Arial" panose="020B0604020202020204" pitchFamily="34" charset="0"/>
                <a:cs typeface="Arial" panose="020B0604020202020204" pitchFamily="34" charset="0"/>
              </a:rPr>
              <a:t>. Mata kuliah lain dalam paket minor yang telah diambil dan mendapatkan huruf mutu &gt; D tidak dapat dibatalkan dan diakui sebagai mata kuliah penunjang atau sebagai komponen dari minor lain. .</a:t>
            </a:r>
          </a:p>
          <a:p>
            <a:pPr marL="179388" indent="-179388" algn="just"/>
            <a:endParaRPr lang="id-ID" sz="2800" dirty="0">
              <a:ln/>
              <a:latin typeface="Arial" panose="020B0604020202020204" pitchFamily="34" charset="0"/>
              <a:cs typeface="Arial" panose="020B0604020202020204" pitchFamily="34" charset="0"/>
            </a:endParaRPr>
          </a:p>
          <a:p>
            <a:pPr marL="266700" indent="-266700" algn="just"/>
            <a:r>
              <a:rPr lang="id-ID" sz="2800" b="1" dirty="0">
                <a:ln/>
                <a:solidFill>
                  <a:srgbClr val="C00000"/>
                </a:solidFill>
                <a:latin typeface="Arial" panose="020B0604020202020204" pitchFamily="34" charset="0"/>
                <a:cs typeface="Arial" panose="020B0604020202020204" pitchFamily="34" charset="0"/>
              </a:rPr>
              <a:t>21. Apakah saya bisa mengajukan ujian susulan ? </a:t>
            </a:r>
          </a:p>
          <a:p>
            <a:pPr marL="609600" algn="just"/>
            <a:r>
              <a:rPr lang="id-ID" sz="2800" b="1" dirty="0">
                <a:ln/>
                <a:latin typeface="Arial" panose="020B0604020202020204" pitchFamily="34" charset="0"/>
                <a:cs typeface="Arial" panose="020B0604020202020204" pitchFamily="34" charset="0"/>
              </a:rPr>
              <a:t>Bisa. </a:t>
            </a:r>
            <a:r>
              <a:rPr lang="id-ID" sz="2800" dirty="0">
                <a:ln/>
                <a:latin typeface="Arial" panose="020B0604020202020204" pitchFamily="34" charset="0"/>
                <a:cs typeface="Arial" panose="020B0604020202020204" pitchFamily="34" charset="0"/>
              </a:rPr>
              <a:t>Mahasiswa yang tidak mengikuti ujian sesuai dengan jadwal </a:t>
            </a:r>
            <a:r>
              <a:rPr lang="id-ID" sz="2800" b="1" dirty="0">
                <a:ln/>
                <a:latin typeface="Arial" panose="020B0604020202020204" pitchFamily="34" charset="0"/>
                <a:cs typeface="Arial" panose="020B0604020202020204" pitchFamily="34" charset="0"/>
              </a:rPr>
              <a:t>karena suatu alasan yang sah/Bentrok Ujian </a:t>
            </a:r>
            <a:r>
              <a:rPr lang="id-ID" sz="2800" dirty="0">
                <a:ln/>
                <a:latin typeface="Arial" panose="020B0604020202020204" pitchFamily="34" charset="0"/>
                <a:cs typeface="Arial" panose="020B0604020202020204" pitchFamily="34" charset="0"/>
              </a:rPr>
              <a:t>berhak diberi ujian susulan.</a:t>
            </a:r>
          </a:p>
          <a:p>
            <a:pPr marL="609600" algn="just"/>
            <a:endParaRPr lang="id-ID" sz="1050" dirty="0">
              <a:ln/>
              <a:latin typeface="Arial" panose="020B0604020202020204" pitchFamily="34" charset="0"/>
              <a:cs typeface="Arial" panose="020B0604020202020204" pitchFamily="34" charset="0"/>
            </a:endParaRPr>
          </a:p>
          <a:p>
            <a:pPr marL="609600" algn="just"/>
            <a:r>
              <a:rPr lang="id-ID" sz="2800" dirty="0">
                <a:ln/>
                <a:latin typeface="Arial" panose="020B0604020202020204" pitchFamily="34" charset="0"/>
                <a:cs typeface="Arial" panose="020B0604020202020204" pitchFamily="34" charset="0"/>
              </a:rPr>
              <a:t>Mahasiswa dengan alasan yang sah berhalangan mengikuti ujian dalam waktu yang telah ditentukan harus memberitahukan secara tertulis kepada dosen mata kuliah pada hari itu juga dan selanjutnya  meminta surat izin tidak mengikuti ujian dari Ketua Departemen/Wakil Dekan/Direktur PPKU disertai bukti-bukti yang diperlukan.</a:t>
            </a:r>
          </a:p>
          <a:p>
            <a:pPr marL="179388" indent="-179388" algn="just"/>
            <a:endParaRPr lang="id-ID" sz="2800" dirty="0">
              <a:ln/>
              <a:latin typeface="Arial" panose="020B0604020202020204" pitchFamily="34" charset="0"/>
              <a:cs typeface="Arial" panose="020B0604020202020204" pitchFamily="34" charset="0"/>
            </a:endParaRPr>
          </a:p>
          <a:p>
            <a:pPr marL="533400" indent="-533400" algn="just"/>
            <a:r>
              <a:rPr lang="id-ID" sz="2800" b="1" dirty="0">
                <a:ln/>
                <a:solidFill>
                  <a:srgbClr val="C00000"/>
                </a:solidFill>
                <a:latin typeface="Arial" panose="020B0604020202020204" pitchFamily="34" charset="0"/>
                <a:cs typeface="Arial" panose="020B0604020202020204" pitchFamily="34" charset="0"/>
              </a:rPr>
              <a:t>22. Apakah ada batasan peroleh minim SKS dan IPK dan Berapakah batasan minimum peroleh SKS jika mahasiswa ingin melakukan penulisan skripsi? </a:t>
            </a:r>
          </a:p>
          <a:p>
            <a:pPr marL="533400" indent="3175" algn="just"/>
            <a:r>
              <a:rPr lang="id-ID" sz="2800" b="1" dirty="0">
                <a:ln/>
                <a:latin typeface="Arial" panose="020B0604020202020204" pitchFamily="34" charset="0"/>
                <a:cs typeface="Arial" panose="020B0604020202020204" pitchFamily="34" charset="0"/>
              </a:rPr>
              <a:t>Ada. </a:t>
            </a:r>
            <a:r>
              <a:rPr lang="id-ID" sz="2800" dirty="0">
                <a:ln/>
                <a:latin typeface="Arial" panose="020B0604020202020204" pitchFamily="34" charset="0"/>
                <a:cs typeface="Arial" panose="020B0604020202020204" pitchFamily="34" charset="0"/>
              </a:rPr>
              <a:t>Pelaksanaan kegiatan dan penulisan skripsi dapat dilaksanakan apabila mahasiswa telah mengumpulkan </a:t>
            </a:r>
            <a:r>
              <a:rPr lang="id-ID" sz="2800" b="1" dirty="0">
                <a:ln/>
                <a:latin typeface="Arial" panose="020B0604020202020204" pitchFamily="34" charset="0"/>
                <a:cs typeface="Arial" panose="020B0604020202020204" pitchFamily="34" charset="0"/>
              </a:rPr>
              <a:t>105 sks dengan IPK dari mata kuliah yang dipersyaratkan yakni ≥ 2,00</a:t>
            </a:r>
            <a:r>
              <a:rPr lang="id-ID" sz="2800" dirty="0">
                <a:ln/>
                <a:latin typeface="Arial" panose="020B0604020202020204" pitchFamily="34" charset="0"/>
                <a:cs typeface="Arial" panose="020B0604020202020204" pitchFamily="34" charset="0"/>
              </a:rPr>
              <a:t> dan telah memenuhi persyaratan lain yang ditentukan oleh mayor yang bersangkutan. </a:t>
            </a:r>
          </a:p>
          <a:p>
            <a:pPr marL="179388" indent="3175" algn="just"/>
            <a:endParaRPr lang="id-ID" sz="2800" dirty="0">
              <a:ln/>
              <a:latin typeface="Arial" panose="020B0604020202020204" pitchFamily="34" charset="0"/>
              <a:cs typeface="Arial" panose="020B0604020202020204" pitchFamily="34" charset="0"/>
            </a:endParaRPr>
          </a:p>
          <a:p>
            <a:pPr marL="533400" indent="-530225" algn="just"/>
            <a:r>
              <a:rPr lang="id-ID" sz="2800" b="1" dirty="0">
                <a:ln/>
                <a:solidFill>
                  <a:srgbClr val="C00000"/>
                </a:solidFill>
                <a:latin typeface="Arial" panose="020B0604020202020204" pitchFamily="34" charset="0"/>
                <a:cs typeface="Arial" panose="020B0604020202020204" pitchFamily="34" charset="0"/>
              </a:rPr>
              <a:t>23. Saya semester 11, ketika pada saat mendaftar ujian ternyata sks kumulatif saya belum mencukupi dan kurang 1 sks.  ? Apa yang harus saya lakukan?</a:t>
            </a:r>
          </a:p>
          <a:p>
            <a:pPr marL="533400" indent="3175" algn="just"/>
            <a:r>
              <a:rPr lang="id-ID" sz="2800" dirty="0">
                <a:ln/>
                <a:latin typeface="Arial" panose="020B0604020202020204" pitchFamily="34" charset="0"/>
                <a:cs typeface="Arial" panose="020B0604020202020204" pitchFamily="34" charset="0"/>
              </a:rPr>
              <a:t>Mahasiswa harus mengambil 1 matakuliah lagi pada semester berjalan. Apabila Nilai sudah keluar, maka mahasiswa bisa mendaftar melakukan ujian sidang.</a:t>
            </a:r>
          </a:p>
          <a:p>
            <a:pPr marL="263525" indent="3175" algn="just"/>
            <a:endParaRPr lang="id-ID" sz="1200" dirty="0">
              <a:ln/>
              <a:latin typeface="Arial" panose="020B0604020202020204" pitchFamily="34" charset="0"/>
              <a:cs typeface="Arial" panose="020B0604020202020204" pitchFamily="34" charset="0"/>
            </a:endParaRPr>
          </a:p>
          <a:p>
            <a:pPr marL="533400" indent="3175" algn="just"/>
            <a:r>
              <a:rPr lang="id-ID" sz="2800" b="1" dirty="0">
                <a:ln/>
                <a:latin typeface="Arial" panose="020B0604020202020204" pitchFamily="34" charset="0"/>
                <a:cs typeface="Arial" panose="020B0604020202020204" pitchFamily="34" charset="0"/>
              </a:rPr>
              <a:t>Ujian akhir sarjana hanya </a:t>
            </a:r>
            <a:r>
              <a:rPr lang="id-ID" sz="2800" dirty="0">
                <a:ln/>
                <a:latin typeface="Arial" panose="020B0604020202020204" pitchFamily="34" charset="0"/>
                <a:cs typeface="Arial" panose="020B0604020202020204" pitchFamily="34" charset="0"/>
              </a:rPr>
              <a:t>dapat dilaksanakan apabila mahasiswa telah lulus seluruh mata kuliah yang ditetapkan, lulus seminar, dan menyelesaikan sekurang-kurangnya 138-140 sks dengan IPK ≥ 2,00 tanpa nilai E.</a:t>
            </a:r>
          </a:p>
          <a:p>
            <a:pPr marL="182563" indent="3175" algn="just"/>
            <a:endParaRPr lang="id-ID" sz="2800" b="1" dirty="0">
              <a:ln/>
              <a:solidFill>
                <a:srgbClr val="C00000"/>
              </a:solidFill>
              <a:latin typeface="Arial" panose="020B0604020202020204" pitchFamily="34" charset="0"/>
              <a:cs typeface="Arial" panose="020B0604020202020204" pitchFamily="34" charset="0"/>
            </a:endParaRPr>
          </a:p>
          <a:p>
            <a:pPr marL="609600" indent="-606425" algn="just"/>
            <a:r>
              <a:rPr lang="id-ID" sz="2800" b="1" dirty="0">
                <a:ln/>
                <a:solidFill>
                  <a:srgbClr val="C00000"/>
                </a:solidFill>
                <a:latin typeface="Arial" panose="020B0604020202020204" pitchFamily="34" charset="0"/>
                <a:cs typeface="Arial" panose="020B0604020202020204" pitchFamily="34" charset="0"/>
              </a:rPr>
              <a:t>24. Saya ujian sidang pada bulan November. Tetapi saya belum bisa menyelesaikan perbaikan skripsi lebih dari 3 bulan.  Apakah saya harus ujian ulang? </a:t>
            </a:r>
          </a:p>
          <a:p>
            <a:pPr marL="533400" algn="just"/>
            <a:r>
              <a:rPr lang="id-ID" sz="2800" dirty="0">
                <a:ln/>
                <a:latin typeface="Arial" panose="020B0604020202020204" pitchFamily="34" charset="0"/>
                <a:cs typeface="Arial" panose="020B0604020202020204" pitchFamily="34" charset="0"/>
              </a:rPr>
              <a:t>Mahasiswa yang telah mengambil ujian akhir sarjana diwajibkan menyempurnakan skripsinya selambat-lambatnya 3 (tiga) bulan setelah ujian skripsi. </a:t>
            </a:r>
            <a:r>
              <a:rPr lang="id-ID" sz="2800" b="1" dirty="0">
                <a:ln/>
                <a:latin typeface="Arial" panose="020B0604020202020204" pitchFamily="34" charset="0"/>
                <a:cs typeface="Arial" panose="020B0604020202020204" pitchFamily="34" charset="0"/>
              </a:rPr>
              <a:t>Sanksi atas kelalaian untuk menyempurnakan skripsi tersebut akan ditentukan oleh mayor dan atau fakultas.</a:t>
            </a:r>
          </a:p>
          <a:p>
            <a:pPr indent="3175" algn="just"/>
            <a:endParaRPr lang="id-ID" sz="2800" dirty="0">
              <a:ln/>
              <a:latin typeface="Arial" panose="020B0604020202020204" pitchFamily="34" charset="0"/>
              <a:cs typeface="Arial" panose="020B0604020202020204" pitchFamily="34" charset="0"/>
            </a:endParaRPr>
          </a:p>
          <a:p>
            <a:pPr marL="800100" indent="-796925" algn="just"/>
            <a:r>
              <a:rPr lang="id-ID" sz="2800" b="1" dirty="0">
                <a:ln/>
                <a:solidFill>
                  <a:srgbClr val="C00000"/>
                </a:solidFill>
                <a:latin typeface="Arial" panose="020B0604020202020204" pitchFamily="34" charset="0"/>
                <a:cs typeface="Arial" panose="020B0604020202020204" pitchFamily="34" charset="0"/>
              </a:rPr>
              <a:t>25. Apa saja yang menyebabkan seorang mahasiswa berpotensi untuk di keluarkan dari IPB?. </a:t>
            </a:r>
          </a:p>
          <a:p>
            <a:pPr marL="723900" algn="just"/>
            <a:r>
              <a:rPr lang="id-ID" sz="2800" dirty="0">
                <a:ln/>
                <a:latin typeface="Arial" panose="020B0604020202020204" pitchFamily="34" charset="0"/>
                <a:cs typeface="Arial" panose="020B0604020202020204" pitchFamily="34" charset="0"/>
              </a:rPr>
              <a:t>Beberapa point penting yang berpotensi seorang mahasiswa dikeluarkan dari IPB: </a:t>
            </a:r>
          </a:p>
          <a:p>
            <a:pPr marL="1181100" indent="-457200" algn="just">
              <a:buFont typeface="Arial" panose="020B0604020202020204" pitchFamily="34" charset="0"/>
              <a:buChar char="•"/>
            </a:pPr>
            <a:r>
              <a:rPr lang="id-ID" sz="2800" dirty="0">
                <a:ln/>
                <a:latin typeface="Arial" panose="020B0604020202020204" pitchFamily="34" charset="0"/>
                <a:cs typeface="Arial" panose="020B0604020202020204" pitchFamily="34" charset="0"/>
              </a:rPr>
              <a:t>Mendapat IPK ≤ 1.70 pada akhir Program Pendidikan Kompetensi Umum atau IPK &lt; 1,50 pada semester-semester berikutnya. </a:t>
            </a:r>
          </a:p>
          <a:p>
            <a:pPr marL="1181100" indent="-457200" algn="just">
              <a:buFont typeface="Arial" panose="020B0604020202020204" pitchFamily="34" charset="0"/>
              <a:buChar char="•"/>
            </a:pPr>
            <a:r>
              <a:rPr lang="id-ID" sz="2800" dirty="0">
                <a:ln/>
                <a:latin typeface="Arial" panose="020B0604020202020204" pitchFamily="34" charset="0"/>
                <a:cs typeface="Arial" panose="020B0604020202020204" pitchFamily="34" charset="0"/>
              </a:rPr>
              <a:t>Mendapat IP &lt; 2.00 dan  IPK &lt; 2.00 setelah mendapat Peringatan Keras (PK) </a:t>
            </a:r>
          </a:p>
          <a:p>
            <a:pPr marL="1181100" indent="-457200" algn="just">
              <a:buFont typeface="Arial" panose="020B0604020202020204" pitchFamily="34" charset="0"/>
              <a:buChar char="•"/>
            </a:pPr>
            <a:r>
              <a:rPr lang="id-ID" sz="2800" b="1" dirty="0">
                <a:ln/>
                <a:latin typeface="Arial" panose="020B0604020202020204" pitchFamily="34" charset="0"/>
                <a:cs typeface="Arial" panose="020B0604020202020204" pitchFamily="34" charset="0"/>
              </a:rPr>
              <a:t>Mendapat nilai E untuk mata kuliah PPKU setelah 2 (dua) kali mengulang atau setelah melewati semester 6, atau belum mengulang mata kuliah E setelah 4 (empat) semester sejak penetapan nilai mata kuliah tersebut.</a:t>
            </a:r>
          </a:p>
          <a:p>
            <a:pPr marL="1181100" indent="-457200" algn="just">
              <a:buFont typeface="Arial" panose="020B0604020202020204" pitchFamily="34" charset="0"/>
              <a:buChar char="•"/>
            </a:pPr>
            <a:r>
              <a:rPr lang="id-ID" sz="2800" dirty="0">
                <a:ln/>
                <a:latin typeface="Arial" panose="020B0604020202020204" pitchFamily="34" charset="0"/>
                <a:cs typeface="Arial" panose="020B0604020202020204" pitchFamily="34" charset="0"/>
              </a:rPr>
              <a:t>Telah melewati masa studi maksimum di IPB tanpa alasan yang sah, </a:t>
            </a:r>
          </a:p>
          <a:p>
            <a:pPr marL="1181100" indent="-457200" algn="just">
              <a:buFont typeface="Arial" panose="020B0604020202020204" pitchFamily="34" charset="0"/>
              <a:buChar char="•"/>
            </a:pPr>
            <a:r>
              <a:rPr lang="id-ID" sz="2800" dirty="0">
                <a:ln/>
                <a:latin typeface="Arial" panose="020B0604020202020204" pitchFamily="34" charset="0"/>
                <a:cs typeface="Arial" panose="020B0604020202020204" pitchFamily="34" charset="0"/>
              </a:rPr>
              <a:t>Tidak mencapai beban minimum sks yang harus diselesaikan</a:t>
            </a:r>
          </a:p>
          <a:p>
            <a:pPr marL="1181100" indent="-457200" algn="just">
              <a:buFont typeface="Arial" panose="020B0604020202020204" pitchFamily="34" charset="0"/>
              <a:buChar char="•"/>
            </a:pPr>
            <a:r>
              <a:rPr lang="id-ID" sz="2800" dirty="0">
                <a:ln/>
                <a:latin typeface="Arial" panose="020B0604020202020204" pitchFamily="34" charset="0"/>
                <a:cs typeface="Arial" panose="020B0604020202020204" pitchFamily="34" charset="0"/>
              </a:rPr>
              <a:t>Dinyatakan melanggar tatatertib yang berlaku di IPB oleh Komisi Disiplin yang dibentuk khusus.</a:t>
            </a:r>
          </a:p>
        </p:txBody>
      </p:sp>
      <p:sp>
        <p:nvSpPr>
          <p:cNvPr id="8" name="Rectangle 7"/>
          <p:cNvSpPr/>
          <p:nvPr/>
        </p:nvSpPr>
        <p:spPr>
          <a:xfrm>
            <a:off x="3655593" y="2660821"/>
            <a:ext cx="17754600" cy="120032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r"/>
            <a:r>
              <a:rPr lang="id-ID" sz="7200" b="1" dirty="0">
                <a:ln/>
                <a:solidFill>
                  <a:srgbClr val="C00000"/>
                </a:solidFill>
                <a:latin typeface="Arial Black" panose="020B0A04020102020204" pitchFamily="34" charset="0"/>
              </a:rPr>
              <a:t>Serba Serbi Perkuliahan </a:t>
            </a:r>
            <a:r>
              <a:rPr lang="id-ID" sz="7200" b="1" dirty="0" smtClean="0">
                <a:ln/>
                <a:solidFill>
                  <a:srgbClr val="C00000"/>
                </a:solidFill>
                <a:latin typeface="Arial Black" panose="020B0A04020102020204" pitchFamily="34" charset="0"/>
              </a:rPr>
              <a:t>(3)</a:t>
            </a:r>
            <a:endParaRPr lang="id-ID" sz="7200" b="1" dirty="0">
              <a:ln/>
              <a:solidFill>
                <a:srgbClr val="C00000"/>
              </a:solidFill>
              <a:latin typeface="Arial Black" panose="020B0A04020102020204" pitchFamily="34" charset="0"/>
            </a:endParaRPr>
          </a:p>
        </p:txBody>
      </p:sp>
      <p:cxnSp>
        <p:nvCxnSpPr>
          <p:cNvPr id="4" name="Straight Connector 3"/>
          <p:cNvCxnSpPr/>
          <p:nvPr/>
        </p:nvCxnSpPr>
        <p:spPr>
          <a:xfrm>
            <a:off x="304800" y="0"/>
            <a:ext cx="0" cy="43472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779563" y="0"/>
            <a:ext cx="0" cy="43472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1254326" y="0"/>
            <a:ext cx="0" cy="43472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583589" y="1295400"/>
            <a:ext cx="0" cy="43472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999952" y="1295400"/>
            <a:ext cx="0" cy="434721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475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TM04033937[[fn=Vapor Trail]]</Template>
  <TotalTime>1883</TotalTime>
  <Words>2819</Words>
  <Application>Microsoft Office PowerPoint</Application>
  <PresentationFormat>Custom</PresentationFormat>
  <Paragraphs>243</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Black</vt:lpstr>
      <vt:lpstr>Century Gothic</vt:lpstr>
      <vt:lpstr>MS Mincho</vt:lpstr>
      <vt:lpstr>Symbol</vt:lpstr>
      <vt:lpstr>Vapor Trail</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Ratni</dc:creator>
  <cp:lastModifiedBy>Ratni Surya</cp:lastModifiedBy>
  <cp:revision>109</cp:revision>
  <cp:lastPrinted>2018-03-19T07:31:50Z</cp:lastPrinted>
  <dcterms:created xsi:type="dcterms:W3CDTF">2018-03-19T05:05:47Z</dcterms:created>
  <dcterms:modified xsi:type="dcterms:W3CDTF">2021-01-20T03:46:29Z</dcterms:modified>
</cp:coreProperties>
</file>